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0" r:id="rId4"/>
  </p:sldMasterIdLst>
  <p:notesMasterIdLst>
    <p:notesMasterId r:id="rId25"/>
  </p:notesMasterIdLst>
  <p:sldIdLst>
    <p:sldId id="301" r:id="rId5"/>
    <p:sldId id="302" r:id="rId6"/>
    <p:sldId id="303" r:id="rId7"/>
    <p:sldId id="304" r:id="rId8"/>
    <p:sldId id="305" r:id="rId9"/>
    <p:sldId id="306" r:id="rId10"/>
    <p:sldId id="307" r:id="rId11"/>
    <p:sldId id="308" r:id="rId12"/>
    <p:sldId id="309" r:id="rId13"/>
    <p:sldId id="310" r:id="rId14"/>
    <p:sldId id="311" r:id="rId15"/>
    <p:sldId id="312" r:id="rId16"/>
    <p:sldId id="320" r:id="rId17"/>
    <p:sldId id="313" r:id="rId18"/>
    <p:sldId id="314" r:id="rId19"/>
    <p:sldId id="315" r:id="rId20"/>
    <p:sldId id="316" r:id="rId21"/>
    <p:sldId id="317" r:id="rId22"/>
    <p:sldId id="318" r:id="rId23"/>
    <p:sldId id="319"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abel Taylor" initials="IT" lastIdx="2" clrIdx="0">
    <p:extLst>
      <p:ext uri="{19B8F6BF-5375-455C-9EA6-DF929625EA0E}">
        <p15:presenceInfo xmlns:p15="http://schemas.microsoft.com/office/powerpoint/2012/main" userId="S::itaylor@acog.org::1ff3c72b-3914-4f87-a182-6ad0d8f76bd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299B"/>
    <a:srgbClr val="CE0058"/>
    <a:srgbClr val="FED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7DA6486-366E-4576-883B-963D3F37106D}">
  <a:tblStyle styleId="{E7DA6486-366E-4576-883B-963D3F37106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82861" autoAdjust="0"/>
  </p:normalViewPr>
  <p:slideViewPr>
    <p:cSldViewPr snapToGrid="0">
      <p:cViewPr varScale="1">
        <p:scale>
          <a:sx n="73" d="100"/>
          <a:sy n="73" d="100"/>
        </p:scale>
        <p:origin x="1308" y="-1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53A807-35AB-4566-B793-3C6E5EE640C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3DF3CE4-7A4A-4F74-B384-9A5E351734BE}">
      <dgm:prSet/>
      <dgm:spPr/>
      <dgm:t>
        <a:bodyPr/>
        <a:lstStyle/>
        <a:p>
          <a:r>
            <a:rPr lang="en-US" dirty="0"/>
            <a:t>Monthly process measures data submission</a:t>
          </a:r>
        </a:p>
      </dgm:t>
    </dgm:pt>
    <dgm:pt modelId="{A08DF8AD-3E2A-485A-BE29-0C2BEA64EE58}" type="parTrans" cxnId="{EE7F069E-AAD3-4A2B-B49D-A9410CED3A8F}">
      <dgm:prSet/>
      <dgm:spPr/>
      <dgm:t>
        <a:bodyPr/>
        <a:lstStyle/>
        <a:p>
          <a:endParaRPr lang="en-US"/>
        </a:p>
      </dgm:t>
    </dgm:pt>
    <dgm:pt modelId="{64E081A0-D97D-4CB0-AF28-DCB19E1A86D9}" type="sibTrans" cxnId="{EE7F069E-AAD3-4A2B-B49D-A9410CED3A8F}">
      <dgm:prSet/>
      <dgm:spPr/>
      <dgm:t>
        <a:bodyPr/>
        <a:lstStyle/>
        <a:p>
          <a:endParaRPr lang="en-US"/>
        </a:p>
      </dgm:t>
    </dgm:pt>
    <dgm:pt modelId="{D277CD83-42AD-4BC7-87B5-33226F85DBD4}">
      <dgm:prSet/>
      <dgm:spPr/>
      <dgm:t>
        <a:bodyPr/>
        <a:lstStyle/>
        <a:p>
          <a:r>
            <a:rPr lang="en-US" dirty="0"/>
            <a:t>All outcome measures and core process measures data can be </a:t>
          </a:r>
          <a:r>
            <a:rPr lang="en-US" dirty="0" err="1"/>
            <a:t>disagreggated</a:t>
          </a:r>
          <a:r>
            <a:rPr lang="en-US" dirty="0"/>
            <a:t> by race and ethnicity</a:t>
          </a:r>
        </a:p>
      </dgm:t>
    </dgm:pt>
    <dgm:pt modelId="{805405FC-9D71-41ED-889E-28706D8D2DFE}" type="parTrans" cxnId="{90836383-E400-42A3-BEA7-70748891361F}">
      <dgm:prSet/>
      <dgm:spPr/>
      <dgm:t>
        <a:bodyPr/>
        <a:lstStyle/>
        <a:p>
          <a:endParaRPr lang="en-US"/>
        </a:p>
      </dgm:t>
    </dgm:pt>
    <dgm:pt modelId="{B2F1E25F-FC92-4551-A424-0AC5BF733C95}" type="sibTrans" cxnId="{90836383-E400-42A3-BEA7-70748891361F}">
      <dgm:prSet/>
      <dgm:spPr/>
      <dgm:t>
        <a:bodyPr/>
        <a:lstStyle/>
        <a:p>
          <a:endParaRPr lang="en-US"/>
        </a:p>
      </dgm:t>
    </dgm:pt>
    <dgm:pt modelId="{8745CC2A-127C-4C88-AA17-54DCE5A7283C}">
      <dgm:prSet/>
      <dgm:spPr/>
      <dgm:t>
        <a:bodyPr/>
        <a:lstStyle/>
        <a:p>
          <a:r>
            <a:rPr lang="en-US" dirty="0"/>
            <a:t>Expanded race and ethnicity data visualizations</a:t>
          </a:r>
        </a:p>
      </dgm:t>
    </dgm:pt>
    <dgm:pt modelId="{D9078AE7-D228-4E30-A829-81208C66957D}" type="parTrans" cxnId="{6AC90CB4-A57D-47EF-AD4A-5263F3E2E91D}">
      <dgm:prSet/>
      <dgm:spPr/>
      <dgm:t>
        <a:bodyPr/>
        <a:lstStyle/>
        <a:p>
          <a:endParaRPr lang="en-US"/>
        </a:p>
      </dgm:t>
    </dgm:pt>
    <dgm:pt modelId="{3145180E-ACFB-421F-A74C-303A4983F7FD}" type="sibTrans" cxnId="{6AC90CB4-A57D-47EF-AD4A-5263F3E2E91D}">
      <dgm:prSet/>
      <dgm:spPr/>
      <dgm:t>
        <a:bodyPr/>
        <a:lstStyle/>
        <a:p>
          <a:endParaRPr lang="en-US"/>
        </a:p>
      </dgm:t>
    </dgm:pt>
    <dgm:pt modelId="{625E7A47-9697-4926-B316-CB8E3161D41F}">
      <dgm:prSet/>
      <dgm:spPr/>
      <dgm:t>
        <a:bodyPr/>
        <a:lstStyle/>
        <a:p>
          <a:r>
            <a:rPr lang="en-US" dirty="0"/>
            <a:t>Rebrand and language updates</a:t>
          </a:r>
        </a:p>
      </dgm:t>
    </dgm:pt>
    <dgm:pt modelId="{7E92EB93-57A3-4BD4-9ABE-E49A717C23B1}" type="parTrans" cxnId="{7FDB9C02-7607-44F8-A930-BF9B494B7B12}">
      <dgm:prSet/>
      <dgm:spPr/>
      <dgm:t>
        <a:bodyPr/>
        <a:lstStyle/>
        <a:p>
          <a:endParaRPr lang="en-US"/>
        </a:p>
      </dgm:t>
    </dgm:pt>
    <dgm:pt modelId="{97304DB6-26DD-463E-8BE5-CD5771DF67B4}" type="sibTrans" cxnId="{7FDB9C02-7607-44F8-A930-BF9B494B7B12}">
      <dgm:prSet/>
      <dgm:spPr/>
      <dgm:t>
        <a:bodyPr/>
        <a:lstStyle/>
        <a:p>
          <a:endParaRPr lang="en-US"/>
        </a:p>
      </dgm:t>
    </dgm:pt>
    <dgm:pt modelId="{A0308A09-2C4E-4F2F-889A-A77C1BD8B891}" type="pres">
      <dgm:prSet presAssocID="{4753A807-35AB-4566-B793-3C6E5EE640C6}" presName="vert0" presStyleCnt="0">
        <dgm:presLayoutVars>
          <dgm:dir/>
          <dgm:animOne val="branch"/>
          <dgm:animLvl val="lvl"/>
        </dgm:presLayoutVars>
      </dgm:prSet>
      <dgm:spPr/>
    </dgm:pt>
    <dgm:pt modelId="{41F46167-D204-4AA9-AE1F-766EFD4DAA28}" type="pres">
      <dgm:prSet presAssocID="{23DF3CE4-7A4A-4F74-B384-9A5E351734BE}" presName="thickLine" presStyleLbl="alignNode1" presStyleIdx="0" presStyleCnt="4"/>
      <dgm:spPr/>
    </dgm:pt>
    <dgm:pt modelId="{2F531C1F-A615-41C3-B563-C9C1EC4FDF9F}" type="pres">
      <dgm:prSet presAssocID="{23DF3CE4-7A4A-4F74-B384-9A5E351734BE}" presName="horz1" presStyleCnt="0"/>
      <dgm:spPr/>
    </dgm:pt>
    <dgm:pt modelId="{D6251764-A584-4ADF-A6F7-88F35CF8C7F6}" type="pres">
      <dgm:prSet presAssocID="{23DF3CE4-7A4A-4F74-B384-9A5E351734BE}" presName="tx1" presStyleLbl="revTx" presStyleIdx="0" presStyleCnt="4"/>
      <dgm:spPr/>
    </dgm:pt>
    <dgm:pt modelId="{3A0E7D62-91B0-4BEC-9115-8477378EB7DA}" type="pres">
      <dgm:prSet presAssocID="{23DF3CE4-7A4A-4F74-B384-9A5E351734BE}" presName="vert1" presStyleCnt="0"/>
      <dgm:spPr/>
    </dgm:pt>
    <dgm:pt modelId="{07ED86C2-7010-46B0-BE94-7D7D9F59C867}" type="pres">
      <dgm:prSet presAssocID="{D277CD83-42AD-4BC7-87B5-33226F85DBD4}" presName="thickLine" presStyleLbl="alignNode1" presStyleIdx="1" presStyleCnt="4"/>
      <dgm:spPr/>
    </dgm:pt>
    <dgm:pt modelId="{A3CF82F6-F46E-469B-A571-94B8A69C260A}" type="pres">
      <dgm:prSet presAssocID="{D277CD83-42AD-4BC7-87B5-33226F85DBD4}" presName="horz1" presStyleCnt="0"/>
      <dgm:spPr/>
    </dgm:pt>
    <dgm:pt modelId="{EBCAE79E-5445-4632-90C5-4048C3AC3921}" type="pres">
      <dgm:prSet presAssocID="{D277CD83-42AD-4BC7-87B5-33226F85DBD4}" presName="tx1" presStyleLbl="revTx" presStyleIdx="1" presStyleCnt="4"/>
      <dgm:spPr/>
    </dgm:pt>
    <dgm:pt modelId="{1D9C165A-E1FC-48CD-A39C-EEC5A2E15333}" type="pres">
      <dgm:prSet presAssocID="{D277CD83-42AD-4BC7-87B5-33226F85DBD4}" presName="vert1" presStyleCnt="0"/>
      <dgm:spPr/>
    </dgm:pt>
    <dgm:pt modelId="{09FBDA86-8F47-423F-B043-33F19318F6C2}" type="pres">
      <dgm:prSet presAssocID="{8745CC2A-127C-4C88-AA17-54DCE5A7283C}" presName="thickLine" presStyleLbl="alignNode1" presStyleIdx="2" presStyleCnt="4"/>
      <dgm:spPr/>
    </dgm:pt>
    <dgm:pt modelId="{5B85F045-ED37-4587-8B3C-8C4D143A1092}" type="pres">
      <dgm:prSet presAssocID="{8745CC2A-127C-4C88-AA17-54DCE5A7283C}" presName="horz1" presStyleCnt="0"/>
      <dgm:spPr/>
    </dgm:pt>
    <dgm:pt modelId="{83C124B3-7D0B-4EC1-89E7-AC07303A3583}" type="pres">
      <dgm:prSet presAssocID="{8745CC2A-127C-4C88-AA17-54DCE5A7283C}" presName="tx1" presStyleLbl="revTx" presStyleIdx="2" presStyleCnt="4"/>
      <dgm:spPr/>
    </dgm:pt>
    <dgm:pt modelId="{01B1F704-3C09-484B-B69D-058D73857671}" type="pres">
      <dgm:prSet presAssocID="{8745CC2A-127C-4C88-AA17-54DCE5A7283C}" presName="vert1" presStyleCnt="0"/>
      <dgm:spPr/>
    </dgm:pt>
    <dgm:pt modelId="{5C2C6862-3410-4355-B49F-808E7AF29FAF}" type="pres">
      <dgm:prSet presAssocID="{625E7A47-9697-4926-B316-CB8E3161D41F}" presName="thickLine" presStyleLbl="alignNode1" presStyleIdx="3" presStyleCnt="4"/>
      <dgm:spPr/>
    </dgm:pt>
    <dgm:pt modelId="{27844D98-ACC0-498D-BA52-D59ADE85965D}" type="pres">
      <dgm:prSet presAssocID="{625E7A47-9697-4926-B316-CB8E3161D41F}" presName="horz1" presStyleCnt="0"/>
      <dgm:spPr/>
    </dgm:pt>
    <dgm:pt modelId="{6B31A5CA-2F71-47C2-915D-80CC20D61229}" type="pres">
      <dgm:prSet presAssocID="{625E7A47-9697-4926-B316-CB8E3161D41F}" presName="tx1" presStyleLbl="revTx" presStyleIdx="3" presStyleCnt="4"/>
      <dgm:spPr/>
    </dgm:pt>
    <dgm:pt modelId="{A06BA39A-C9D4-49E7-B60D-4DA1E80423F1}" type="pres">
      <dgm:prSet presAssocID="{625E7A47-9697-4926-B316-CB8E3161D41F}" presName="vert1" presStyleCnt="0"/>
      <dgm:spPr/>
    </dgm:pt>
  </dgm:ptLst>
  <dgm:cxnLst>
    <dgm:cxn modelId="{7FDB9C02-7607-44F8-A930-BF9B494B7B12}" srcId="{4753A807-35AB-4566-B793-3C6E5EE640C6}" destId="{625E7A47-9697-4926-B316-CB8E3161D41F}" srcOrd="3" destOrd="0" parTransId="{7E92EB93-57A3-4BD4-9ABE-E49A717C23B1}" sibTransId="{97304DB6-26DD-463E-8BE5-CD5771DF67B4}"/>
    <dgm:cxn modelId="{542BF260-E0F4-4FC0-9861-1DBB31E60519}" type="presOf" srcId="{8745CC2A-127C-4C88-AA17-54DCE5A7283C}" destId="{83C124B3-7D0B-4EC1-89E7-AC07303A3583}" srcOrd="0" destOrd="0" presId="urn:microsoft.com/office/officeart/2008/layout/LinedList"/>
    <dgm:cxn modelId="{F5DBA47D-02CD-44CE-BF6A-418601A6AF24}" type="presOf" srcId="{D277CD83-42AD-4BC7-87B5-33226F85DBD4}" destId="{EBCAE79E-5445-4632-90C5-4048C3AC3921}" srcOrd="0" destOrd="0" presId="urn:microsoft.com/office/officeart/2008/layout/LinedList"/>
    <dgm:cxn modelId="{90836383-E400-42A3-BEA7-70748891361F}" srcId="{4753A807-35AB-4566-B793-3C6E5EE640C6}" destId="{D277CD83-42AD-4BC7-87B5-33226F85DBD4}" srcOrd="1" destOrd="0" parTransId="{805405FC-9D71-41ED-889E-28706D8D2DFE}" sibTransId="{B2F1E25F-FC92-4551-A424-0AC5BF733C95}"/>
    <dgm:cxn modelId="{35B13291-16C1-474E-ADE6-9AF3D0369596}" type="presOf" srcId="{23DF3CE4-7A4A-4F74-B384-9A5E351734BE}" destId="{D6251764-A584-4ADF-A6F7-88F35CF8C7F6}" srcOrd="0" destOrd="0" presId="urn:microsoft.com/office/officeart/2008/layout/LinedList"/>
    <dgm:cxn modelId="{EE7F069E-AAD3-4A2B-B49D-A9410CED3A8F}" srcId="{4753A807-35AB-4566-B793-3C6E5EE640C6}" destId="{23DF3CE4-7A4A-4F74-B384-9A5E351734BE}" srcOrd="0" destOrd="0" parTransId="{A08DF8AD-3E2A-485A-BE29-0C2BEA64EE58}" sibTransId="{64E081A0-D97D-4CB0-AF28-DCB19E1A86D9}"/>
    <dgm:cxn modelId="{6AC90CB4-A57D-47EF-AD4A-5263F3E2E91D}" srcId="{4753A807-35AB-4566-B793-3C6E5EE640C6}" destId="{8745CC2A-127C-4C88-AA17-54DCE5A7283C}" srcOrd="2" destOrd="0" parTransId="{D9078AE7-D228-4E30-A829-81208C66957D}" sibTransId="{3145180E-ACFB-421F-A74C-303A4983F7FD}"/>
    <dgm:cxn modelId="{9DDC5EBD-05F9-4A22-BF18-915A6776CADB}" type="presOf" srcId="{4753A807-35AB-4566-B793-3C6E5EE640C6}" destId="{A0308A09-2C4E-4F2F-889A-A77C1BD8B891}" srcOrd="0" destOrd="0" presId="urn:microsoft.com/office/officeart/2008/layout/LinedList"/>
    <dgm:cxn modelId="{07A996E1-D013-4A2B-B303-3BAC73D570BC}" type="presOf" srcId="{625E7A47-9697-4926-B316-CB8E3161D41F}" destId="{6B31A5CA-2F71-47C2-915D-80CC20D61229}" srcOrd="0" destOrd="0" presId="urn:microsoft.com/office/officeart/2008/layout/LinedList"/>
    <dgm:cxn modelId="{2742D9FE-55B4-42E8-BC6C-9B3B2D4D5527}" type="presParOf" srcId="{A0308A09-2C4E-4F2F-889A-A77C1BD8B891}" destId="{41F46167-D204-4AA9-AE1F-766EFD4DAA28}" srcOrd="0" destOrd="0" presId="urn:microsoft.com/office/officeart/2008/layout/LinedList"/>
    <dgm:cxn modelId="{C7EF0108-FFEF-47E6-8B1C-81955F73ACFE}" type="presParOf" srcId="{A0308A09-2C4E-4F2F-889A-A77C1BD8B891}" destId="{2F531C1F-A615-41C3-B563-C9C1EC4FDF9F}" srcOrd="1" destOrd="0" presId="urn:microsoft.com/office/officeart/2008/layout/LinedList"/>
    <dgm:cxn modelId="{C942DD44-F880-424E-98CD-BF4EDE7B6E5A}" type="presParOf" srcId="{2F531C1F-A615-41C3-B563-C9C1EC4FDF9F}" destId="{D6251764-A584-4ADF-A6F7-88F35CF8C7F6}" srcOrd="0" destOrd="0" presId="urn:microsoft.com/office/officeart/2008/layout/LinedList"/>
    <dgm:cxn modelId="{43D5403D-47DB-4B3E-86C0-B37CC4673832}" type="presParOf" srcId="{2F531C1F-A615-41C3-B563-C9C1EC4FDF9F}" destId="{3A0E7D62-91B0-4BEC-9115-8477378EB7DA}" srcOrd="1" destOrd="0" presId="urn:microsoft.com/office/officeart/2008/layout/LinedList"/>
    <dgm:cxn modelId="{BB6FDA76-A19F-4136-91B8-A1E169B1221F}" type="presParOf" srcId="{A0308A09-2C4E-4F2F-889A-A77C1BD8B891}" destId="{07ED86C2-7010-46B0-BE94-7D7D9F59C867}" srcOrd="2" destOrd="0" presId="urn:microsoft.com/office/officeart/2008/layout/LinedList"/>
    <dgm:cxn modelId="{641681F4-B863-4A53-A9D6-C64E405D357E}" type="presParOf" srcId="{A0308A09-2C4E-4F2F-889A-A77C1BD8B891}" destId="{A3CF82F6-F46E-469B-A571-94B8A69C260A}" srcOrd="3" destOrd="0" presId="urn:microsoft.com/office/officeart/2008/layout/LinedList"/>
    <dgm:cxn modelId="{D00CB245-5D42-4FE8-A9E1-60675D88283F}" type="presParOf" srcId="{A3CF82F6-F46E-469B-A571-94B8A69C260A}" destId="{EBCAE79E-5445-4632-90C5-4048C3AC3921}" srcOrd="0" destOrd="0" presId="urn:microsoft.com/office/officeart/2008/layout/LinedList"/>
    <dgm:cxn modelId="{F654C29B-9E22-4D59-8880-458EFAC004A8}" type="presParOf" srcId="{A3CF82F6-F46E-469B-A571-94B8A69C260A}" destId="{1D9C165A-E1FC-48CD-A39C-EEC5A2E15333}" srcOrd="1" destOrd="0" presId="urn:microsoft.com/office/officeart/2008/layout/LinedList"/>
    <dgm:cxn modelId="{9920582A-31B8-4DA0-984F-7A14412E96B2}" type="presParOf" srcId="{A0308A09-2C4E-4F2F-889A-A77C1BD8B891}" destId="{09FBDA86-8F47-423F-B043-33F19318F6C2}" srcOrd="4" destOrd="0" presId="urn:microsoft.com/office/officeart/2008/layout/LinedList"/>
    <dgm:cxn modelId="{741E99C2-6585-40E3-B8A1-0A3BBEC8EA6F}" type="presParOf" srcId="{A0308A09-2C4E-4F2F-889A-A77C1BD8B891}" destId="{5B85F045-ED37-4587-8B3C-8C4D143A1092}" srcOrd="5" destOrd="0" presId="urn:microsoft.com/office/officeart/2008/layout/LinedList"/>
    <dgm:cxn modelId="{39A9228B-C5E9-4361-BD9A-C3FE2239111A}" type="presParOf" srcId="{5B85F045-ED37-4587-8B3C-8C4D143A1092}" destId="{83C124B3-7D0B-4EC1-89E7-AC07303A3583}" srcOrd="0" destOrd="0" presId="urn:microsoft.com/office/officeart/2008/layout/LinedList"/>
    <dgm:cxn modelId="{20783A5B-9641-4A38-A586-74755F4D694F}" type="presParOf" srcId="{5B85F045-ED37-4587-8B3C-8C4D143A1092}" destId="{01B1F704-3C09-484B-B69D-058D73857671}" srcOrd="1" destOrd="0" presId="urn:microsoft.com/office/officeart/2008/layout/LinedList"/>
    <dgm:cxn modelId="{F5E08DE8-E344-4116-B535-4ACAD420B366}" type="presParOf" srcId="{A0308A09-2C4E-4F2F-889A-A77C1BD8B891}" destId="{5C2C6862-3410-4355-B49F-808E7AF29FAF}" srcOrd="6" destOrd="0" presId="urn:microsoft.com/office/officeart/2008/layout/LinedList"/>
    <dgm:cxn modelId="{71DF1775-380E-4EF6-AB1B-C0A7A8E186E0}" type="presParOf" srcId="{A0308A09-2C4E-4F2F-889A-A77C1BD8B891}" destId="{27844D98-ACC0-498D-BA52-D59ADE85965D}" srcOrd="7" destOrd="0" presId="urn:microsoft.com/office/officeart/2008/layout/LinedList"/>
    <dgm:cxn modelId="{3BD7E5A4-9761-4821-9C77-71D24A784F8F}" type="presParOf" srcId="{27844D98-ACC0-498D-BA52-D59ADE85965D}" destId="{6B31A5CA-2F71-47C2-915D-80CC20D61229}" srcOrd="0" destOrd="0" presId="urn:microsoft.com/office/officeart/2008/layout/LinedList"/>
    <dgm:cxn modelId="{195A9DB1-715A-44E4-9C62-6DAA23CFDE3B}" type="presParOf" srcId="{27844D98-ACC0-498D-BA52-D59ADE85965D}" destId="{A06BA39A-C9D4-49E7-B60D-4DA1E80423F1}"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82A011-3F1D-4C83-A3A4-EBC58BFE8F07}"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B1D6C39F-A08B-4438-A6FF-09029439C8C9}">
      <dgm:prSet phldrT="[Text]"/>
      <dgm:spPr/>
      <dgm:t>
        <a:bodyPr/>
        <a:lstStyle/>
        <a:p>
          <a:r>
            <a:rPr lang="en-US" dirty="0"/>
            <a:t>Safe Reduction of Primary Cesarean Birth</a:t>
          </a:r>
        </a:p>
      </dgm:t>
    </dgm:pt>
    <dgm:pt modelId="{CC7F2085-5E2B-40B8-8E4B-DD19DC2641C3}" type="parTrans" cxnId="{CB5A7155-38B5-4F32-9345-A0A1E4998F5B}">
      <dgm:prSet/>
      <dgm:spPr/>
      <dgm:t>
        <a:bodyPr/>
        <a:lstStyle/>
        <a:p>
          <a:endParaRPr lang="en-US"/>
        </a:p>
      </dgm:t>
    </dgm:pt>
    <dgm:pt modelId="{B34F4920-6D62-4F9F-B55A-D671A25F9B55}" type="sibTrans" cxnId="{CB5A7155-38B5-4F32-9345-A0A1E4998F5B}">
      <dgm:prSet/>
      <dgm:spPr/>
      <dgm:t>
        <a:bodyPr/>
        <a:lstStyle/>
        <a:p>
          <a:endParaRPr lang="en-US"/>
        </a:p>
      </dgm:t>
    </dgm:pt>
    <dgm:pt modelId="{400F111E-88AC-4072-B8CF-868E71010FC9}">
      <dgm:prSet phldrT="[Text]"/>
      <dgm:spPr/>
      <dgm:t>
        <a:bodyPr/>
        <a:lstStyle/>
        <a:p>
          <a:r>
            <a:rPr lang="en-US" dirty="0"/>
            <a:t>Cesarean bundle compliance rate</a:t>
          </a:r>
        </a:p>
      </dgm:t>
    </dgm:pt>
    <dgm:pt modelId="{5C80C21A-A7F5-4E33-952E-0276A03B9C10}" type="parTrans" cxnId="{879706CA-FFD5-4F85-ABBE-226D7789D9C6}">
      <dgm:prSet/>
      <dgm:spPr/>
      <dgm:t>
        <a:bodyPr/>
        <a:lstStyle/>
        <a:p>
          <a:endParaRPr lang="en-US"/>
        </a:p>
      </dgm:t>
    </dgm:pt>
    <dgm:pt modelId="{A99989D7-EA46-4092-9448-3691B6AC5DD4}" type="sibTrans" cxnId="{879706CA-FFD5-4F85-ABBE-226D7789D9C6}">
      <dgm:prSet/>
      <dgm:spPr/>
      <dgm:t>
        <a:bodyPr/>
        <a:lstStyle/>
        <a:p>
          <a:endParaRPr lang="en-US"/>
        </a:p>
      </dgm:t>
    </dgm:pt>
    <dgm:pt modelId="{AF1B4830-FBCB-4DB1-B348-F83F242FB825}">
      <dgm:prSet phldrT="[Text]"/>
      <dgm:spPr/>
      <dgm:t>
        <a:bodyPr/>
        <a:lstStyle/>
        <a:p>
          <a:r>
            <a:rPr lang="en-US" dirty="0"/>
            <a:t>Severe Hypertension in Pregnancy</a:t>
          </a:r>
        </a:p>
      </dgm:t>
    </dgm:pt>
    <dgm:pt modelId="{27B6AAA0-A925-4B42-B898-0F046AD7B991}" type="parTrans" cxnId="{25E000E6-9975-4ED3-A970-5CF1AAA759A0}">
      <dgm:prSet/>
      <dgm:spPr/>
      <dgm:t>
        <a:bodyPr/>
        <a:lstStyle/>
        <a:p>
          <a:endParaRPr lang="en-US"/>
        </a:p>
      </dgm:t>
    </dgm:pt>
    <dgm:pt modelId="{963B8681-3B5B-46F1-8077-9ED28E6D6DE2}" type="sibTrans" cxnId="{25E000E6-9975-4ED3-A970-5CF1AAA759A0}">
      <dgm:prSet/>
      <dgm:spPr/>
      <dgm:t>
        <a:bodyPr/>
        <a:lstStyle/>
        <a:p>
          <a:endParaRPr lang="en-US"/>
        </a:p>
      </dgm:t>
    </dgm:pt>
    <dgm:pt modelId="{32612AEF-12F6-48BE-B2D3-F5195B7251A2}">
      <dgm:prSet phldrT="[Text]"/>
      <dgm:spPr/>
      <dgm:t>
        <a:bodyPr/>
        <a:lstStyle/>
        <a:p>
          <a:r>
            <a:rPr lang="en-US" dirty="0"/>
            <a:t>Timely treatment of severe hypertension</a:t>
          </a:r>
        </a:p>
      </dgm:t>
    </dgm:pt>
    <dgm:pt modelId="{94C2935F-1BC3-40F8-938F-87BEA8E1A482}" type="parTrans" cxnId="{05F5B009-2B40-4656-97A5-FB584F569806}">
      <dgm:prSet/>
      <dgm:spPr/>
      <dgm:t>
        <a:bodyPr/>
        <a:lstStyle/>
        <a:p>
          <a:endParaRPr lang="en-US"/>
        </a:p>
      </dgm:t>
    </dgm:pt>
    <dgm:pt modelId="{BCAC0DDC-BFC0-4D48-8787-6361AC8FAD5F}" type="sibTrans" cxnId="{05F5B009-2B40-4656-97A5-FB584F569806}">
      <dgm:prSet/>
      <dgm:spPr/>
      <dgm:t>
        <a:bodyPr/>
        <a:lstStyle/>
        <a:p>
          <a:endParaRPr lang="en-US"/>
        </a:p>
      </dgm:t>
    </dgm:pt>
    <dgm:pt modelId="{3A5E9257-5CB6-431A-BD51-752602797100}">
      <dgm:prSet phldrT="[Text]"/>
      <dgm:spPr/>
      <dgm:t>
        <a:bodyPr/>
        <a:lstStyle/>
        <a:p>
          <a:r>
            <a:rPr lang="en-US" dirty="0"/>
            <a:t>Obstetric Care for Women with Opioid Use Disorder (OUD)*</a:t>
          </a:r>
        </a:p>
      </dgm:t>
    </dgm:pt>
    <dgm:pt modelId="{5A9E9787-8BAD-4BAF-94F5-CEAAD6B53FA8}" type="parTrans" cxnId="{0C07B9DA-3A47-4F1C-AD40-3C4B2086EED6}">
      <dgm:prSet/>
      <dgm:spPr/>
      <dgm:t>
        <a:bodyPr/>
        <a:lstStyle/>
        <a:p>
          <a:endParaRPr lang="en-US"/>
        </a:p>
      </dgm:t>
    </dgm:pt>
    <dgm:pt modelId="{2B63E119-C967-4D11-85C8-4E9C0093F234}" type="sibTrans" cxnId="{0C07B9DA-3A47-4F1C-AD40-3C4B2086EED6}">
      <dgm:prSet/>
      <dgm:spPr/>
      <dgm:t>
        <a:bodyPr/>
        <a:lstStyle/>
        <a:p>
          <a:endParaRPr lang="en-US"/>
        </a:p>
      </dgm:t>
    </dgm:pt>
    <dgm:pt modelId="{749EEE42-FFD9-41E2-9D89-0F5B922C2B82}">
      <dgm:prSet phldrT="[Text]"/>
      <dgm:spPr/>
      <dgm:t>
        <a:bodyPr/>
        <a:lstStyle/>
        <a:p>
          <a:r>
            <a:rPr lang="en-US" dirty="0"/>
            <a:t>% of opioid exposed newborns (OEN) who go home to biological parent</a:t>
          </a:r>
        </a:p>
      </dgm:t>
    </dgm:pt>
    <dgm:pt modelId="{C01ABA88-DC4A-46BA-800A-4D9F1106085D}" type="parTrans" cxnId="{589BE259-BFF7-452A-B30C-F21B3D517815}">
      <dgm:prSet/>
      <dgm:spPr/>
      <dgm:t>
        <a:bodyPr/>
        <a:lstStyle/>
        <a:p>
          <a:endParaRPr lang="en-US"/>
        </a:p>
      </dgm:t>
    </dgm:pt>
    <dgm:pt modelId="{3ECB6E2F-03B1-4E59-BFC9-FF4C4C53E054}" type="sibTrans" cxnId="{589BE259-BFF7-452A-B30C-F21B3D517815}">
      <dgm:prSet/>
      <dgm:spPr/>
      <dgm:t>
        <a:bodyPr/>
        <a:lstStyle/>
        <a:p>
          <a:endParaRPr lang="en-US"/>
        </a:p>
      </dgm:t>
    </dgm:pt>
    <dgm:pt modelId="{37BBB7A5-3A22-41D1-9153-905AC4418F23}">
      <dgm:prSet phldrT="[Text]"/>
      <dgm:spPr/>
      <dgm:t>
        <a:bodyPr/>
        <a:lstStyle/>
        <a:p>
          <a:r>
            <a:rPr lang="en-US" dirty="0"/>
            <a:t>% of people with OUD who receive medication for opioid use disorder (MOUD)</a:t>
          </a:r>
        </a:p>
      </dgm:t>
    </dgm:pt>
    <dgm:pt modelId="{12289868-512C-489D-9C82-459FF883918C}" type="parTrans" cxnId="{EAB06C38-A096-4502-8ED3-C385FF7DBB1C}">
      <dgm:prSet/>
      <dgm:spPr/>
      <dgm:t>
        <a:bodyPr/>
        <a:lstStyle/>
        <a:p>
          <a:endParaRPr lang="en-US"/>
        </a:p>
      </dgm:t>
    </dgm:pt>
    <dgm:pt modelId="{CE311CE8-D598-4673-BE95-CDA3D5AA8C1F}" type="sibTrans" cxnId="{EAB06C38-A096-4502-8ED3-C385FF7DBB1C}">
      <dgm:prSet/>
      <dgm:spPr/>
      <dgm:t>
        <a:bodyPr/>
        <a:lstStyle/>
        <a:p>
          <a:endParaRPr lang="en-US"/>
        </a:p>
      </dgm:t>
    </dgm:pt>
    <dgm:pt modelId="{3F401968-8431-4736-996A-D2FD59D525F6}">
      <dgm:prSet phldrT="[Text]"/>
      <dgm:spPr/>
      <dgm:t>
        <a:bodyPr/>
        <a:lstStyle/>
        <a:p>
          <a:r>
            <a:rPr lang="en-US" dirty="0"/>
            <a:t>% of OEN receiving parent’s milk at newborn discharge</a:t>
          </a:r>
        </a:p>
      </dgm:t>
    </dgm:pt>
    <dgm:pt modelId="{CD810CC8-B187-4F80-B444-E8075B24E028}" type="parTrans" cxnId="{85BBC635-6BC4-4A63-95DB-82F3945F991E}">
      <dgm:prSet/>
      <dgm:spPr/>
      <dgm:t>
        <a:bodyPr/>
        <a:lstStyle/>
        <a:p>
          <a:endParaRPr lang="en-US"/>
        </a:p>
      </dgm:t>
    </dgm:pt>
    <dgm:pt modelId="{C62DBF93-33EE-4363-AF00-5CB2EC0859C6}" type="sibTrans" cxnId="{85BBC635-6BC4-4A63-95DB-82F3945F991E}">
      <dgm:prSet/>
      <dgm:spPr/>
      <dgm:t>
        <a:bodyPr/>
        <a:lstStyle/>
        <a:p>
          <a:endParaRPr lang="en-US"/>
        </a:p>
      </dgm:t>
    </dgm:pt>
    <dgm:pt modelId="{10AF0977-373A-4917-86F7-43EC7EAB2E69}" type="pres">
      <dgm:prSet presAssocID="{BA82A011-3F1D-4C83-A3A4-EBC58BFE8F07}" presName="linear" presStyleCnt="0">
        <dgm:presLayoutVars>
          <dgm:dir/>
          <dgm:animLvl val="lvl"/>
          <dgm:resizeHandles val="exact"/>
        </dgm:presLayoutVars>
      </dgm:prSet>
      <dgm:spPr/>
    </dgm:pt>
    <dgm:pt modelId="{033A7E55-338D-44E2-84AA-99000A2EDF00}" type="pres">
      <dgm:prSet presAssocID="{B1D6C39F-A08B-4438-A6FF-09029439C8C9}" presName="parentLin" presStyleCnt="0"/>
      <dgm:spPr/>
    </dgm:pt>
    <dgm:pt modelId="{704FA1EE-700C-4264-8402-FFE0F26988E3}" type="pres">
      <dgm:prSet presAssocID="{B1D6C39F-A08B-4438-A6FF-09029439C8C9}" presName="parentLeftMargin" presStyleLbl="node1" presStyleIdx="0" presStyleCnt="3"/>
      <dgm:spPr/>
    </dgm:pt>
    <dgm:pt modelId="{27BCF5BC-1C09-4167-A880-124814180079}" type="pres">
      <dgm:prSet presAssocID="{B1D6C39F-A08B-4438-A6FF-09029439C8C9}" presName="parentText" presStyleLbl="node1" presStyleIdx="0" presStyleCnt="3">
        <dgm:presLayoutVars>
          <dgm:chMax val="0"/>
          <dgm:bulletEnabled val="1"/>
        </dgm:presLayoutVars>
      </dgm:prSet>
      <dgm:spPr/>
    </dgm:pt>
    <dgm:pt modelId="{05947305-DE69-43AA-B996-0E037597019E}" type="pres">
      <dgm:prSet presAssocID="{B1D6C39F-A08B-4438-A6FF-09029439C8C9}" presName="negativeSpace" presStyleCnt="0"/>
      <dgm:spPr/>
    </dgm:pt>
    <dgm:pt modelId="{C7651DCE-0D1F-4CF4-82A2-F26E79A333D8}" type="pres">
      <dgm:prSet presAssocID="{B1D6C39F-A08B-4438-A6FF-09029439C8C9}" presName="childText" presStyleLbl="conFgAcc1" presStyleIdx="0" presStyleCnt="3">
        <dgm:presLayoutVars>
          <dgm:bulletEnabled val="1"/>
        </dgm:presLayoutVars>
      </dgm:prSet>
      <dgm:spPr/>
    </dgm:pt>
    <dgm:pt modelId="{C848DE2C-0EE3-410A-AECE-EC738160B903}" type="pres">
      <dgm:prSet presAssocID="{B34F4920-6D62-4F9F-B55A-D671A25F9B55}" presName="spaceBetweenRectangles" presStyleCnt="0"/>
      <dgm:spPr/>
    </dgm:pt>
    <dgm:pt modelId="{EEB28F8E-9B14-4D6F-9B3D-38AA4B6AB2F1}" type="pres">
      <dgm:prSet presAssocID="{AF1B4830-FBCB-4DB1-B348-F83F242FB825}" presName="parentLin" presStyleCnt="0"/>
      <dgm:spPr/>
    </dgm:pt>
    <dgm:pt modelId="{D2BAFBC1-2367-4640-8AF8-A811D739CAB2}" type="pres">
      <dgm:prSet presAssocID="{AF1B4830-FBCB-4DB1-B348-F83F242FB825}" presName="parentLeftMargin" presStyleLbl="node1" presStyleIdx="0" presStyleCnt="3"/>
      <dgm:spPr/>
    </dgm:pt>
    <dgm:pt modelId="{85BB69B9-2819-4FED-8AD6-6913A90725AE}" type="pres">
      <dgm:prSet presAssocID="{AF1B4830-FBCB-4DB1-B348-F83F242FB825}" presName="parentText" presStyleLbl="node1" presStyleIdx="1" presStyleCnt="3">
        <dgm:presLayoutVars>
          <dgm:chMax val="0"/>
          <dgm:bulletEnabled val="1"/>
        </dgm:presLayoutVars>
      </dgm:prSet>
      <dgm:spPr/>
    </dgm:pt>
    <dgm:pt modelId="{4F6A5A27-A4F2-4A81-B4CE-B975822DA3C7}" type="pres">
      <dgm:prSet presAssocID="{AF1B4830-FBCB-4DB1-B348-F83F242FB825}" presName="negativeSpace" presStyleCnt="0"/>
      <dgm:spPr/>
    </dgm:pt>
    <dgm:pt modelId="{4CB994CC-9E59-4DCB-A2B5-FD010FF24443}" type="pres">
      <dgm:prSet presAssocID="{AF1B4830-FBCB-4DB1-B348-F83F242FB825}" presName="childText" presStyleLbl="conFgAcc1" presStyleIdx="1" presStyleCnt="3">
        <dgm:presLayoutVars>
          <dgm:bulletEnabled val="1"/>
        </dgm:presLayoutVars>
      </dgm:prSet>
      <dgm:spPr/>
    </dgm:pt>
    <dgm:pt modelId="{06D67AA9-35C0-4C3B-A32B-8967FD331783}" type="pres">
      <dgm:prSet presAssocID="{963B8681-3B5B-46F1-8077-9ED28E6D6DE2}" presName="spaceBetweenRectangles" presStyleCnt="0"/>
      <dgm:spPr/>
    </dgm:pt>
    <dgm:pt modelId="{67DCE3B6-9D05-43F0-B010-30A6C25DCB11}" type="pres">
      <dgm:prSet presAssocID="{3A5E9257-5CB6-431A-BD51-752602797100}" presName="parentLin" presStyleCnt="0"/>
      <dgm:spPr/>
    </dgm:pt>
    <dgm:pt modelId="{659442FC-E7F5-40F6-A5AF-45E83E742CF1}" type="pres">
      <dgm:prSet presAssocID="{3A5E9257-5CB6-431A-BD51-752602797100}" presName="parentLeftMargin" presStyleLbl="node1" presStyleIdx="1" presStyleCnt="3"/>
      <dgm:spPr/>
    </dgm:pt>
    <dgm:pt modelId="{FD38ACB0-AC47-41EF-AFC9-CC5AB82C37D9}" type="pres">
      <dgm:prSet presAssocID="{3A5E9257-5CB6-431A-BD51-752602797100}" presName="parentText" presStyleLbl="node1" presStyleIdx="2" presStyleCnt="3">
        <dgm:presLayoutVars>
          <dgm:chMax val="0"/>
          <dgm:bulletEnabled val="1"/>
        </dgm:presLayoutVars>
      </dgm:prSet>
      <dgm:spPr/>
    </dgm:pt>
    <dgm:pt modelId="{44758EA2-AC44-49E6-AD98-95213D076A79}" type="pres">
      <dgm:prSet presAssocID="{3A5E9257-5CB6-431A-BD51-752602797100}" presName="negativeSpace" presStyleCnt="0"/>
      <dgm:spPr/>
    </dgm:pt>
    <dgm:pt modelId="{D87D6E7F-3AA8-423A-B07E-36875CF88BFD}" type="pres">
      <dgm:prSet presAssocID="{3A5E9257-5CB6-431A-BD51-752602797100}" presName="childText" presStyleLbl="conFgAcc1" presStyleIdx="2" presStyleCnt="3">
        <dgm:presLayoutVars>
          <dgm:bulletEnabled val="1"/>
        </dgm:presLayoutVars>
      </dgm:prSet>
      <dgm:spPr/>
    </dgm:pt>
  </dgm:ptLst>
  <dgm:cxnLst>
    <dgm:cxn modelId="{05F5B009-2B40-4656-97A5-FB584F569806}" srcId="{AF1B4830-FBCB-4DB1-B348-F83F242FB825}" destId="{32612AEF-12F6-48BE-B2D3-F5195B7251A2}" srcOrd="0" destOrd="0" parTransId="{94C2935F-1BC3-40F8-938F-87BEA8E1A482}" sibTransId="{BCAC0DDC-BFC0-4D48-8787-6361AC8FAD5F}"/>
    <dgm:cxn modelId="{411FB014-3C55-46F7-8FBF-7ADF0CA7591C}" type="presOf" srcId="{400F111E-88AC-4072-B8CF-868E71010FC9}" destId="{C7651DCE-0D1F-4CF4-82A2-F26E79A333D8}" srcOrd="0" destOrd="0" presId="urn:microsoft.com/office/officeart/2005/8/layout/list1"/>
    <dgm:cxn modelId="{0BCD8C2A-4C19-405C-82F0-1C0B507E2F5D}" type="presOf" srcId="{37BBB7A5-3A22-41D1-9153-905AC4418F23}" destId="{D87D6E7F-3AA8-423A-B07E-36875CF88BFD}" srcOrd="0" destOrd="1" presId="urn:microsoft.com/office/officeart/2005/8/layout/list1"/>
    <dgm:cxn modelId="{85BBC635-6BC4-4A63-95DB-82F3945F991E}" srcId="{3A5E9257-5CB6-431A-BD51-752602797100}" destId="{3F401968-8431-4736-996A-D2FD59D525F6}" srcOrd="2" destOrd="0" parTransId="{CD810CC8-B187-4F80-B444-E8075B24E028}" sibTransId="{C62DBF93-33EE-4363-AF00-5CB2EC0859C6}"/>
    <dgm:cxn modelId="{EAB06C38-A096-4502-8ED3-C385FF7DBB1C}" srcId="{3A5E9257-5CB6-431A-BD51-752602797100}" destId="{37BBB7A5-3A22-41D1-9153-905AC4418F23}" srcOrd="1" destOrd="0" parTransId="{12289868-512C-489D-9C82-459FF883918C}" sibTransId="{CE311CE8-D598-4673-BE95-CDA3D5AA8C1F}"/>
    <dgm:cxn modelId="{B5C5CD39-DDA7-4798-AABE-D28CC02B488E}" type="presOf" srcId="{3A5E9257-5CB6-431A-BD51-752602797100}" destId="{659442FC-E7F5-40F6-A5AF-45E83E742CF1}" srcOrd="0" destOrd="0" presId="urn:microsoft.com/office/officeart/2005/8/layout/list1"/>
    <dgm:cxn modelId="{F2864741-1E7C-4532-931D-A203A0C5A6FA}" type="presOf" srcId="{749EEE42-FFD9-41E2-9D89-0F5B922C2B82}" destId="{D87D6E7F-3AA8-423A-B07E-36875CF88BFD}" srcOrd="0" destOrd="0" presId="urn:microsoft.com/office/officeart/2005/8/layout/list1"/>
    <dgm:cxn modelId="{61BAA547-2BF4-44C0-B972-4015B063FF24}" type="presOf" srcId="{B1D6C39F-A08B-4438-A6FF-09029439C8C9}" destId="{704FA1EE-700C-4264-8402-FFE0F26988E3}" srcOrd="0" destOrd="0" presId="urn:microsoft.com/office/officeart/2005/8/layout/list1"/>
    <dgm:cxn modelId="{67DE2F49-67BE-424D-BC8D-B8D00A1DD7FB}" type="presOf" srcId="{AF1B4830-FBCB-4DB1-B348-F83F242FB825}" destId="{D2BAFBC1-2367-4640-8AF8-A811D739CAB2}" srcOrd="0" destOrd="0" presId="urn:microsoft.com/office/officeart/2005/8/layout/list1"/>
    <dgm:cxn modelId="{CB5A7155-38B5-4F32-9345-A0A1E4998F5B}" srcId="{BA82A011-3F1D-4C83-A3A4-EBC58BFE8F07}" destId="{B1D6C39F-A08B-4438-A6FF-09029439C8C9}" srcOrd="0" destOrd="0" parTransId="{CC7F2085-5E2B-40B8-8E4B-DD19DC2641C3}" sibTransId="{B34F4920-6D62-4F9F-B55A-D671A25F9B55}"/>
    <dgm:cxn modelId="{CBD89777-9DCD-46D9-A8C8-64721278F08A}" type="presOf" srcId="{32612AEF-12F6-48BE-B2D3-F5195B7251A2}" destId="{4CB994CC-9E59-4DCB-A2B5-FD010FF24443}" srcOrd="0" destOrd="0" presId="urn:microsoft.com/office/officeart/2005/8/layout/list1"/>
    <dgm:cxn modelId="{589BE259-BFF7-452A-B30C-F21B3D517815}" srcId="{3A5E9257-5CB6-431A-BD51-752602797100}" destId="{749EEE42-FFD9-41E2-9D89-0F5B922C2B82}" srcOrd="0" destOrd="0" parTransId="{C01ABA88-DC4A-46BA-800A-4D9F1106085D}" sibTransId="{3ECB6E2F-03B1-4E59-BFC9-FF4C4C53E054}"/>
    <dgm:cxn modelId="{EF42E584-5E60-47BB-92CE-9DC8FAE941C7}" type="presOf" srcId="{AF1B4830-FBCB-4DB1-B348-F83F242FB825}" destId="{85BB69B9-2819-4FED-8AD6-6913A90725AE}" srcOrd="1" destOrd="0" presId="urn:microsoft.com/office/officeart/2005/8/layout/list1"/>
    <dgm:cxn modelId="{7E75098C-4391-4B3A-9629-14843F0ACA65}" type="presOf" srcId="{3F401968-8431-4736-996A-D2FD59D525F6}" destId="{D87D6E7F-3AA8-423A-B07E-36875CF88BFD}" srcOrd="0" destOrd="2" presId="urn:microsoft.com/office/officeart/2005/8/layout/list1"/>
    <dgm:cxn modelId="{8A8678AB-42E7-4E9A-8941-FD5FAFFDEAF4}" type="presOf" srcId="{3A5E9257-5CB6-431A-BD51-752602797100}" destId="{FD38ACB0-AC47-41EF-AFC9-CC5AB82C37D9}" srcOrd="1" destOrd="0" presId="urn:microsoft.com/office/officeart/2005/8/layout/list1"/>
    <dgm:cxn modelId="{50913BB4-118F-4DAF-B0DA-F0B0B319C1D9}" type="presOf" srcId="{B1D6C39F-A08B-4438-A6FF-09029439C8C9}" destId="{27BCF5BC-1C09-4167-A880-124814180079}" srcOrd="1" destOrd="0" presId="urn:microsoft.com/office/officeart/2005/8/layout/list1"/>
    <dgm:cxn modelId="{E4F45AB4-8D6F-4CB1-A0AF-B08659BFDDCD}" type="presOf" srcId="{BA82A011-3F1D-4C83-A3A4-EBC58BFE8F07}" destId="{10AF0977-373A-4917-86F7-43EC7EAB2E69}" srcOrd="0" destOrd="0" presId="urn:microsoft.com/office/officeart/2005/8/layout/list1"/>
    <dgm:cxn modelId="{879706CA-FFD5-4F85-ABBE-226D7789D9C6}" srcId="{B1D6C39F-A08B-4438-A6FF-09029439C8C9}" destId="{400F111E-88AC-4072-B8CF-868E71010FC9}" srcOrd="0" destOrd="0" parTransId="{5C80C21A-A7F5-4E33-952E-0276A03B9C10}" sibTransId="{A99989D7-EA46-4092-9448-3691B6AC5DD4}"/>
    <dgm:cxn modelId="{0C07B9DA-3A47-4F1C-AD40-3C4B2086EED6}" srcId="{BA82A011-3F1D-4C83-A3A4-EBC58BFE8F07}" destId="{3A5E9257-5CB6-431A-BD51-752602797100}" srcOrd="2" destOrd="0" parTransId="{5A9E9787-8BAD-4BAF-94F5-CEAAD6B53FA8}" sibTransId="{2B63E119-C967-4D11-85C8-4E9C0093F234}"/>
    <dgm:cxn modelId="{25E000E6-9975-4ED3-A970-5CF1AAA759A0}" srcId="{BA82A011-3F1D-4C83-A3A4-EBC58BFE8F07}" destId="{AF1B4830-FBCB-4DB1-B348-F83F242FB825}" srcOrd="1" destOrd="0" parTransId="{27B6AAA0-A925-4B42-B898-0F046AD7B991}" sibTransId="{963B8681-3B5B-46F1-8077-9ED28E6D6DE2}"/>
    <dgm:cxn modelId="{9B3D8ACF-B9E0-43DC-8A30-BF6B8A4F5A8D}" type="presParOf" srcId="{10AF0977-373A-4917-86F7-43EC7EAB2E69}" destId="{033A7E55-338D-44E2-84AA-99000A2EDF00}" srcOrd="0" destOrd="0" presId="urn:microsoft.com/office/officeart/2005/8/layout/list1"/>
    <dgm:cxn modelId="{EEEC19C3-F2F7-49A3-ACE0-8158F936A2FF}" type="presParOf" srcId="{033A7E55-338D-44E2-84AA-99000A2EDF00}" destId="{704FA1EE-700C-4264-8402-FFE0F26988E3}" srcOrd="0" destOrd="0" presId="urn:microsoft.com/office/officeart/2005/8/layout/list1"/>
    <dgm:cxn modelId="{4994FA02-5A86-4A7E-9691-670BDAC2D5D9}" type="presParOf" srcId="{033A7E55-338D-44E2-84AA-99000A2EDF00}" destId="{27BCF5BC-1C09-4167-A880-124814180079}" srcOrd="1" destOrd="0" presId="urn:microsoft.com/office/officeart/2005/8/layout/list1"/>
    <dgm:cxn modelId="{33415B8F-49AB-4FDF-8B53-CD8F294F50E9}" type="presParOf" srcId="{10AF0977-373A-4917-86F7-43EC7EAB2E69}" destId="{05947305-DE69-43AA-B996-0E037597019E}" srcOrd="1" destOrd="0" presId="urn:microsoft.com/office/officeart/2005/8/layout/list1"/>
    <dgm:cxn modelId="{6D66D4AE-0FBF-4F63-8613-3A7508A926C0}" type="presParOf" srcId="{10AF0977-373A-4917-86F7-43EC7EAB2E69}" destId="{C7651DCE-0D1F-4CF4-82A2-F26E79A333D8}" srcOrd="2" destOrd="0" presId="urn:microsoft.com/office/officeart/2005/8/layout/list1"/>
    <dgm:cxn modelId="{A062D0A0-47BE-47F4-BEAA-60FD2D62E6B7}" type="presParOf" srcId="{10AF0977-373A-4917-86F7-43EC7EAB2E69}" destId="{C848DE2C-0EE3-410A-AECE-EC738160B903}" srcOrd="3" destOrd="0" presId="urn:microsoft.com/office/officeart/2005/8/layout/list1"/>
    <dgm:cxn modelId="{F679CF2C-31FE-42AE-92A1-6995AFBD313A}" type="presParOf" srcId="{10AF0977-373A-4917-86F7-43EC7EAB2E69}" destId="{EEB28F8E-9B14-4D6F-9B3D-38AA4B6AB2F1}" srcOrd="4" destOrd="0" presId="urn:microsoft.com/office/officeart/2005/8/layout/list1"/>
    <dgm:cxn modelId="{E0501AF9-4FE8-467E-AEDC-11C97317E9D4}" type="presParOf" srcId="{EEB28F8E-9B14-4D6F-9B3D-38AA4B6AB2F1}" destId="{D2BAFBC1-2367-4640-8AF8-A811D739CAB2}" srcOrd="0" destOrd="0" presId="urn:microsoft.com/office/officeart/2005/8/layout/list1"/>
    <dgm:cxn modelId="{A7BA8902-3E05-421E-A3DF-9B2EB73EAADC}" type="presParOf" srcId="{EEB28F8E-9B14-4D6F-9B3D-38AA4B6AB2F1}" destId="{85BB69B9-2819-4FED-8AD6-6913A90725AE}" srcOrd="1" destOrd="0" presId="urn:microsoft.com/office/officeart/2005/8/layout/list1"/>
    <dgm:cxn modelId="{B82114E6-2AD5-4372-AA51-405244B2FFA3}" type="presParOf" srcId="{10AF0977-373A-4917-86F7-43EC7EAB2E69}" destId="{4F6A5A27-A4F2-4A81-B4CE-B975822DA3C7}" srcOrd="5" destOrd="0" presId="urn:microsoft.com/office/officeart/2005/8/layout/list1"/>
    <dgm:cxn modelId="{0944DF25-C682-4B0D-9CB5-B0E840B4ECF6}" type="presParOf" srcId="{10AF0977-373A-4917-86F7-43EC7EAB2E69}" destId="{4CB994CC-9E59-4DCB-A2B5-FD010FF24443}" srcOrd="6" destOrd="0" presId="urn:microsoft.com/office/officeart/2005/8/layout/list1"/>
    <dgm:cxn modelId="{1EC285BC-C694-4DA6-9662-F507AEEC16A9}" type="presParOf" srcId="{10AF0977-373A-4917-86F7-43EC7EAB2E69}" destId="{06D67AA9-35C0-4C3B-A32B-8967FD331783}" srcOrd="7" destOrd="0" presId="urn:microsoft.com/office/officeart/2005/8/layout/list1"/>
    <dgm:cxn modelId="{7B7B8B05-8058-4E62-823A-1DFF99135D85}" type="presParOf" srcId="{10AF0977-373A-4917-86F7-43EC7EAB2E69}" destId="{67DCE3B6-9D05-43F0-B010-30A6C25DCB11}" srcOrd="8" destOrd="0" presId="urn:microsoft.com/office/officeart/2005/8/layout/list1"/>
    <dgm:cxn modelId="{7FF44D36-580A-4520-8F22-80978539F193}" type="presParOf" srcId="{67DCE3B6-9D05-43F0-B010-30A6C25DCB11}" destId="{659442FC-E7F5-40F6-A5AF-45E83E742CF1}" srcOrd="0" destOrd="0" presId="urn:microsoft.com/office/officeart/2005/8/layout/list1"/>
    <dgm:cxn modelId="{35A052FE-60F6-469F-BBD9-0336C41B9B58}" type="presParOf" srcId="{67DCE3B6-9D05-43F0-B010-30A6C25DCB11}" destId="{FD38ACB0-AC47-41EF-AFC9-CC5AB82C37D9}" srcOrd="1" destOrd="0" presId="urn:microsoft.com/office/officeart/2005/8/layout/list1"/>
    <dgm:cxn modelId="{4287A6C6-DF0B-43E2-8D6B-46F50E44DE5A}" type="presParOf" srcId="{10AF0977-373A-4917-86F7-43EC7EAB2E69}" destId="{44758EA2-AC44-49E6-AD98-95213D076A79}" srcOrd="9" destOrd="0" presId="urn:microsoft.com/office/officeart/2005/8/layout/list1"/>
    <dgm:cxn modelId="{23EE13A7-FF24-49E2-8D16-8965A6224EFE}" type="presParOf" srcId="{10AF0977-373A-4917-86F7-43EC7EAB2E69}" destId="{D87D6E7F-3AA8-423A-B07E-36875CF88BFD}"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F46167-D204-4AA9-AE1F-766EFD4DAA28}">
      <dsp:nvSpPr>
        <dsp:cNvPr id="0" name=""/>
        <dsp:cNvSpPr/>
      </dsp:nvSpPr>
      <dsp:spPr>
        <a:xfrm>
          <a:off x="0" y="0"/>
          <a:ext cx="7726627"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251764-A584-4ADF-A6F7-88F35CF8C7F6}">
      <dsp:nvSpPr>
        <dsp:cNvPr id="0" name=""/>
        <dsp:cNvSpPr/>
      </dsp:nvSpPr>
      <dsp:spPr>
        <a:xfrm>
          <a:off x="0" y="0"/>
          <a:ext cx="7726627" cy="86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Monthly process measures data submission</a:t>
          </a:r>
        </a:p>
      </dsp:txBody>
      <dsp:txXfrm>
        <a:off x="0" y="0"/>
        <a:ext cx="7726627" cy="867324"/>
      </dsp:txXfrm>
    </dsp:sp>
    <dsp:sp modelId="{07ED86C2-7010-46B0-BE94-7D7D9F59C867}">
      <dsp:nvSpPr>
        <dsp:cNvPr id="0" name=""/>
        <dsp:cNvSpPr/>
      </dsp:nvSpPr>
      <dsp:spPr>
        <a:xfrm>
          <a:off x="0" y="867324"/>
          <a:ext cx="7726627"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CAE79E-5445-4632-90C5-4048C3AC3921}">
      <dsp:nvSpPr>
        <dsp:cNvPr id="0" name=""/>
        <dsp:cNvSpPr/>
      </dsp:nvSpPr>
      <dsp:spPr>
        <a:xfrm>
          <a:off x="0" y="867324"/>
          <a:ext cx="7726627" cy="86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All outcome measures and core process measures data can be </a:t>
          </a:r>
          <a:r>
            <a:rPr lang="en-US" sz="2200" kern="1200" dirty="0" err="1"/>
            <a:t>disagreggated</a:t>
          </a:r>
          <a:r>
            <a:rPr lang="en-US" sz="2200" kern="1200" dirty="0"/>
            <a:t> by race and ethnicity</a:t>
          </a:r>
        </a:p>
      </dsp:txBody>
      <dsp:txXfrm>
        <a:off x="0" y="867324"/>
        <a:ext cx="7726627" cy="867324"/>
      </dsp:txXfrm>
    </dsp:sp>
    <dsp:sp modelId="{09FBDA86-8F47-423F-B043-33F19318F6C2}">
      <dsp:nvSpPr>
        <dsp:cNvPr id="0" name=""/>
        <dsp:cNvSpPr/>
      </dsp:nvSpPr>
      <dsp:spPr>
        <a:xfrm>
          <a:off x="0" y="1734648"/>
          <a:ext cx="7726627"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C124B3-7D0B-4EC1-89E7-AC07303A3583}">
      <dsp:nvSpPr>
        <dsp:cNvPr id="0" name=""/>
        <dsp:cNvSpPr/>
      </dsp:nvSpPr>
      <dsp:spPr>
        <a:xfrm>
          <a:off x="0" y="1734648"/>
          <a:ext cx="7726627" cy="86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Expanded race and ethnicity data visualizations</a:t>
          </a:r>
        </a:p>
      </dsp:txBody>
      <dsp:txXfrm>
        <a:off x="0" y="1734648"/>
        <a:ext cx="7726627" cy="867324"/>
      </dsp:txXfrm>
    </dsp:sp>
    <dsp:sp modelId="{5C2C6862-3410-4355-B49F-808E7AF29FAF}">
      <dsp:nvSpPr>
        <dsp:cNvPr id="0" name=""/>
        <dsp:cNvSpPr/>
      </dsp:nvSpPr>
      <dsp:spPr>
        <a:xfrm>
          <a:off x="0" y="2601972"/>
          <a:ext cx="7726627"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31A5CA-2F71-47C2-915D-80CC20D61229}">
      <dsp:nvSpPr>
        <dsp:cNvPr id="0" name=""/>
        <dsp:cNvSpPr/>
      </dsp:nvSpPr>
      <dsp:spPr>
        <a:xfrm>
          <a:off x="0" y="2601972"/>
          <a:ext cx="7726627" cy="86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Rebrand and language updates</a:t>
          </a:r>
        </a:p>
      </dsp:txBody>
      <dsp:txXfrm>
        <a:off x="0" y="2601972"/>
        <a:ext cx="7726627" cy="8673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651DCE-0D1F-4CF4-82A2-F26E79A333D8}">
      <dsp:nvSpPr>
        <dsp:cNvPr id="0" name=""/>
        <dsp:cNvSpPr/>
      </dsp:nvSpPr>
      <dsp:spPr>
        <a:xfrm>
          <a:off x="0" y="255037"/>
          <a:ext cx="7940854" cy="6174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299" tIns="291592" rIns="616299"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Cesarean bundle compliance rate</a:t>
          </a:r>
        </a:p>
      </dsp:txBody>
      <dsp:txXfrm>
        <a:off x="0" y="255037"/>
        <a:ext cx="7940854" cy="617400"/>
      </dsp:txXfrm>
    </dsp:sp>
    <dsp:sp modelId="{27BCF5BC-1C09-4167-A880-124814180079}">
      <dsp:nvSpPr>
        <dsp:cNvPr id="0" name=""/>
        <dsp:cNvSpPr/>
      </dsp:nvSpPr>
      <dsp:spPr>
        <a:xfrm>
          <a:off x="397042" y="48397"/>
          <a:ext cx="5558597" cy="4132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02" tIns="0" rIns="210102" bIns="0" numCol="1" spcCol="1270" anchor="ctr" anchorCtr="0">
          <a:noAutofit/>
        </a:bodyPr>
        <a:lstStyle/>
        <a:p>
          <a:pPr marL="0" lvl="0" indent="0" algn="l" defTabSz="622300">
            <a:lnSpc>
              <a:spcPct val="90000"/>
            </a:lnSpc>
            <a:spcBef>
              <a:spcPct val="0"/>
            </a:spcBef>
            <a:spcAft>
              <a:spcPct val="35000"/>
            </a:spcAft>
            <a:buNone/>
          </a:pPr>
          <a:r>
            <a:rPr lang="en-US" sz="1400" kern="1200" dirty="0"/>
            <a:t>Safe Reduction of Primary Cesarean Birth</a:t>
          </a:r>
        </a:p>
      </dsp:txBody>
      <dsp:txXfrm>
        <a:off x="417217" y="68572"/>
        <a:ext cx="5518247" cy="372930"/>
      </dsp:txXfrm>
    </dsp:sp>
    <dsp:sp modelId="{4CB994CC-9E59-4DCB-A2B5-FD010FF24443}">
      <dsp:nvSpPr>
        <dsp:cNvPr id="0" name=""/>
        <dsp:cNvSpPr/>
      </dsp:nvSpPr>
      <dsp:spPr>
        <a:xfrm>
          <a:off x="0" y="1154677"/>
          <a:ext cx="7940854" cy="617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299" tIns="291592" rIns="616299"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Timely treatment of severe hypertension</a:t>
          </a:r>
        </a:p>
      </dsp:txBody>
      <dsp:txXfrm>
        <a:off x="0" y="1154677"/>
        <a:ext cx="7940854" cy="617400"/>
      </dsp:txXfrm>
    </dsp:sp>
    <dsp:sp modelId="{85BB69B9-2819-4FED-8AD6-6913A90725AE}">
      <dsp:nvSpPr>
        <dsp:cNvPr id="0" name=""/>
        <dsp:cNvSpPr/>
      </dsp:nvSpPr>
      <dsp:spPr>
        <a:xfrm>
          <a:off x="397042" y="948037"/>
          <a:ext cx="5558597" cy="41328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02" tIns="0" rIns="210102" bIns="0" numCol="1" spcCol="1270" anchor="ctr" anchorCtr="0">
          <a:noAutofit/>
        </a:bodyPr>
        <a:lstStyle/>
        <a:p>
          <a:pPr marL="0" lvl="0" indent="0" algn="l" defTabSz="622300">
            <a:lnSpc>
              <a:spcPct val="90000"/>
            </a:lnSpc>
            <a:spcBef>
              <a:spcPct val="0"/>
            </a:spcBef>
            <a:spcAft>
              <a:spcPct val="35000"/>
            </a:spcAft>
            <a:buNone/>
          </a:pPr>
          <a:r>
            <a:rPr lang="en-US" sz="1400" kern="1200" dirty="0"/>
            <a:t>Severe Hypertension in Pregnancy</a:t>
          </a:r>
        </a:p>
      </dsp:txBody>
      <dsp:txXfrm>
        <a:off x="417217" y="968212"/>
        <a:ext cx="5518247" cy="372930"/>
      </dsp:txXfrm>
    </dsp:sp>
    <dsp:sp modelId="{D87D6E7F-3AA8-423A-B07E-36875CF88BFD}">
      <dsp:nvSpPr>
        <dsp:cNvPr id="0" name=""/>
        <dsp:cNvSpPr/>
      </dsp:nvSpPr>
      <dsp:spPr>
        <a:xfrm>
          <a:off x="0" y="2054317"/>
          <a:ext cx="7940854" cy="112455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299" tIns="291592" rIns="616299"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 of opioid exposed newborns (OEN) who go home to biological parent</a:t>
          </a:r>
        </a:p>
        <a:p>
          <a:pPr marL="114300" lvl="1" indent="-114300" algn="l" defTabSz="622300">
            <a:lnSpc>
              <a:spcPct val="90000"/>
            </a:lnSpc>
            <a:spcBef>
              <a:spcPct val="0"/>
            </a:spcBef>
            <a:spcAft>
              <a:spcPct val="15000"/>
            </a:spcAft>
            <a:buChar char="•"/>
          </a:pPr>
          <a:r>
            <a:rPr lang="en-US" sz="1400" kern="1200" dirty="0"/>
            <a:t>% of people with OUD who receive medication for opioid use disorder (MOUD)</a:t>
          </a:r>
        </a:p>
        <a:p>
          <a:pPr marL="114300" lvl="1" indent="-114300" algn="l" defTabSz="622300">
            <a:lnSpc>
              <a:spcPct val="90000"/>
            </a:lnSpc>
            <a:spcBef>
              <a:spcPct val="0"/>
            </a:spcBef>
            <a:spcAft>
              <a:spcPct val="15000"/>
            </a:spcAft>
            <a:buChar char="•"/>
          </a:pPr>
          <a:r>
            <a:rPr lang="en-US" sz="1400" kern="1200" dirty="0"/>
            <a:t>% of OEN receiving parent’s milk at newborn discharge</a:t>
          </a:r>
        </a:p>
      </dsp:txBody>
      <dsp:txXfrm>
        <a:off x="0" y="2054317"/>
        <a:ext cx="7940854" cy="1124550"/>
      </dsp:txXfrm>
    </dsp:sp>
    <dsp:sp modelId="{FD38ACB0-AC47-41EF-AFC9-CC5AB82C37D9}">
      <dsp:nvSpPr>
        <dsp:cNvPr id="0" name=""/>
        <dsp:cNvSpPr/>
      </dsp:nvSpPr>
      <dsp:spPr>
        <a:xfrm>
          <a:off x="397042" y="1847677"/>
          <a:ext cx="5558597" cy="41328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02" tIns="0" rIns="210102" bIns="0" numCol="1" spcCol="1270" anchor="ctr" anchorCtr="0">
          <a:noAutofit/>
        </a:bodyPr>
        <a:lstStyle/>
        <a:p>
          <a:pPr marL="0" lvl="0" indent="0" algn="l" defTabSz="622300">
            <a:lnSpc>
              <a:spcPct val="90000"/>
            </a:lnSpc>
            <a:spcBef>
              <a:spcPct val="0"/>
            </a:spcBef>
            <a:spcAft>
              <a:spcPct val="35000"/>
            </a:spcAft>
            <a:buNone/>
          </a:pPr>
          <a:r>
            <a:rPr lang="en-US" sz="1400" kern="1200" dirty="0"/>
            <a:t>Obstetric Care for Women with Opioid Use Disorder (OUD)*</a:t>
          </a:r>
        </a:p>
      </dsp:txBody>
      <dsp:txXfrm>
        <a:off x="417217" y="1867852"/>
        <a:ext cx="5518247" cy="37293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Hi I'm Izzy Taylor, AIM's Program Data Analyst, and I will be reviewing the spring 2021 AIM Data Center updates.</a:t>
            </a:r>
            <a:endParaRPr lang="en-US" dirty="0"/>
          </a:p>
        </p:txBody>
      </p:sp>
    </p:spTree>
    <p:extLst>
      <p:ext uri="{BB962C8B-B14F-4D97-AF65-F5344CB8AC3E}">
        <p14:creationId xmlns:p14="http://schemas.microsoft.com/office/powerpoint/2010/main" val="460631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Next I will review updates to data disaggregated by race and ethnicity.</a:t>
            </a:r>
          </a:p>
          <a:p>
            <a:r>
              <a:rPr lang="en-US" sz="1100" b="0" i="0" u="none" strike="noStrike" cap="none" dirty="0">
                <a:solidFill>
                  <a:srgbClr val="000000"/>
                </a:solidFill>
                <a:effectLst/>
                <a:latin typeface="Arial"/>
                <a:ea typeface="Arial"/>
                <a:cs typeface="Arial"/>
                <a:sym typeface="Arial"/>
              </a:rPr>
              <a:t>With the AIM Data Center update, state teams can now submit data disaggregated by race and ethnicity for all outcome measures.</a:t>
            </a:r>
          </a:p>
          <a:p>
            <a:r>
              <a:rPr lang="en-US" sz="1100" b="0" i="0" u="none" strike="noStrike" cap="none" dirty="0">
                <a:solidFill>
                  <a:srgbClr val="000000"/>
                </a:solidFill>
                <a:effectLst/>
                <a:latin typeface="Arial"/>
                <a:ea typeface="Arial"/>
                <a:cs typeface="Arial"/>
                <a:sym typeface="Arial"/>
              </a:rPr>
              <a:t>Before this update, state teams could only submit data disaggregated by R/E for overall SMM including and excluding blood transfusions. </a:t>
            </a:r>
          </a:p>
          <a:p>
            <a:r>
              <a:rPr lang="en-US" sz="1100" b="0" i="0" u="none" strike="noStrike" cap="none" dirty="0">
                <a:solidFill>
                  <a:srgbClr val="000000"/>
                </a:solidFill>
                <a:effectLst/>
                <a:latin typeface="Arial"/>
                <a:ea typeface="Arial"/>
                <a:cs typeface="Arial"/>
                <a:sym typeface="Arial"/>
              </a:rPr>
              <a:t>Additionally, state teams can now submit data disaggregated by race and ethnicity for core process measures.</a:t>
            </a:r>
          </a:p>
          <a:p>
            <a:pPr marL="158750" indent="0">
              <a:buNone/>
            </a:pPr>
            <a:endParaRPr lang="en-US" dirty="0"/>
          </a:p>
        </p:txBody>
      </p:sp>
    </p:spTree>
    <p:extLst>
      <p:ext uri="{BB962C8B-B14F-4D97-AF65-F5344CB8AC3E}">
        <p14:creationId xmlns:p14="http://schemas.microsoft.com/office/powerpoint/2010/main" val="2396233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As I mentioned, all outcome and core process measures can be submitted disaggregated by race and ethnicity. </a:t>
            </a:r>
          </a:p>
          <a:p>
            <a:r>
              <a:rPr lang="en-US" sz="1100" b="0" i="0" u="none" strike="noStrike" cap="none" dirty="0">
                <a:solidFill>
                  <a:srgbClr val="000000"/>
                </a:solidFill>
                <a:effectLst/>
                <a:latin typeface="Arial"/>
                <a:ea typeface="Arial"/>
                <a:cs typeface="Arial"/>
                <a:sym typeface="Arial"/>
              </a:rPr>
              <a:t>This slide reviews the core process measures that can be submitted disaggregated by race and ethnicity.</a:t>
            </a:r>
          </a:p>
          <a:p>
            <a:r>
              <a:rPr lang="en-US" sz="1100" b="0" i="0" u="none" strike="noStrike" cap="none" dirty="0">
                <a:solidFill>
                  <a:srgbClr val="000000"/>
                </a:solidFill>
                <a:effectLst/>
                <a:latin typeface="Arial"/>
                <a:ea typeface="Arial"/>
                <a:cs typeface="Arial"/>
                <a:sym typeface="Arial"/>
              </a:rPr>
              <a:t>As a note, the Obstetric Care for Women with Opioid Use Disorder patient safety bundle and metrics are being revised. The updated patient safety bundle and metrics will focus on substance use disorder more broadly, and they will be publicly available in the summer of 2021.</a:t>
            </a:r>
          </a:p>
          <a:p>
            <a:endParaRPr lang="en-US" dirty="0"/>
          </a:p>
        </p:txBody>
      </p:sp>
    </p:spTree>
    <p:extLst>
      <p:ext uri="{BB962C8B-B14F-4D97-AF65-F5344CB8AC3E}">
        <p14:creationId xmlns:p14="http://schemas.microsoft.com/office/powerpoint/2010/main" val="1218741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Data disaggregated by race and ethnicity is one way to examine disparities in health outcomes and processes of care.</a:t>
            </a:r>
          </a:p>
          <a:p>
            <a:r>
              <a:rPr lang="en-US" sz="1100" b="0" i="0" u="none" strike="noStrike" cap="none" dirty="0">
                <a:solidFill>
                  <a:srgbClr val="000000"/>
                </a:solidFill>
                <a:effectLst/>
                <a:latin typeface="Arial"/>
                <a:ea typeface="Arial"/>
                <a:cs typeface="Arial"/>
                <a:sym typeface="Arial"/>
              </a:rPr>
              <a:t>When submitting data AIM suggests:</a:t>
            </a:r>
          </a:p>
          <a:p>
            <a:pPr rtl="0" fontAlgn="ctr"/>
            <a:r>
              <a:rPr lang="en-US" sz="1100" b="0" i="0" u="none" strike="noStrike" cap="none" dirty="0">
                <a:solidFill>
                  <a:srgbClr val="000000"/>
                </a:solidFill>
                <a:effectLst/>
                <a:latin typeface="Arial"/>
                <a:ea typeface="Arial"/>
                <a:cs typeface="Arial"/>
                <a:sym typeface="Arial"/>
              </a:rPr>
              <a:t>Submitting data disaggregated by R/E in yearly intervals for all participating facilities</a:t>
            </a:r>
          </a:p>
          <a:p>
            <a:pPr rtl="0" fontAlgn="ctr"/>
            <a:r>
              <a:rPr lang="en-US" sz="1100" b="0" i="0" u="none" strike="noStrike" cap="none" dirty="0">
                <a:solidFill>
                  <a:srgbClr val="000000"/>
                </a:solidFill>
                <a:effectLst/>
                <a:latin typeface="Arial"/>
                <a:ea typeface="Arial"/>
                <a:cs typeface="Arial"/>
                <a:sym typeface="Arial"/>
              </a:rPr>
              <a:t>Submitting data NOT disaggregated by R/E in quarterly and yearly intervals for all participating facilities.</a:t>
            </a:r>
          </a:p>
          <a:p>
            <a:pPr lvl="1" rtl="0" fontAlgn="ctr"/>
            <a:r>
              <a:rPr lang="en-US" sz="1100" b="0" i="0" u="none" strike="noStrike" cap="none" dirty="0">
                <a:solidFill>
                  <a:srgbClr val="000000"/>
                </a:solidFill>
                <a:effectLst/>
                <a:latin typeface="Arial"/>
                <a:ea typeface="Arial"/>
                <a:cs typeface="Arial"/>
                <a:sym typeface="Arial"/>
              </a:rPr>
              <a:t>We request quarterly outcomes so that we may measure the impact of PSB implementation in a standardized way across AIM teams.</a:t>
            </a:r>
          </a:p>
          <a:p>
            <a:pPr rtl="0" fontAlgn="ctr"/>
            <a:r>
              <a:rPr lang="en-US" sz="1100" b="0" i="0" u="none" strike="noStrike" cap="none" dirty="0">
                <a:solidFill>
                  <a:srgbClr val="000000"/>
                </a:solidFill>
                <a:effectLst/>
                <a:latin typeface="Arial"/>
                <a:ea typeface="Arial"/>
                <a:cs typeface="Arial"/>
                <a:sym typeface="Arial"/>
              </a:rPr>
              <a:t>When planning data submission to AIM, please take into account your state team's data availability and reporting requirements. The suggestions on this slide are recommendations and not requirements.</a:t>
            </a:r>
          </a:p>
        </p:txBody>
      </p:sp>
    </p:spTree>
    <p:extLst>
      <p:ext uri="{BB962C8B-B14F-4D97-AF65-F5344CB8AC3E}">
        <p14:creationId xmlns:p14="http://schemas.microsoft.com/office/powerpoint/2010/main" val="115629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This slide shows an example formatted file for upload to the AIM Data Center. The AIM Data Center does not assume that the sum of all data reported disaggregated by r/e is equal to the outcomes for total patient population in a facility. As a result, you still need to report a numerator and denominator for a metric using "all", which represents the entire patient mix that hasn't been disaggregated by race and ethnicity.</a:t>
            </a:r>
            <a:endParaRPr lang="en-US" dirty="0"/>
          </a:p>
        </p:txBody>
      </p:sp>
    </p:spTree>
    <p:extLst>
      <p:ext uri="{BB962C8B-B14F-4D97-AF65-F5344CB8AC3E}">
        <p14:creationId xmlns:p14="http://schemas.microsoft.com/office/powerpoint/2010/main" val="2565312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We have also expanded our race and ethnicity visualizations in the AIM Data Center.</a:t>
            </a:r>
          </a:p>
          <a:p>
            <a:pPr marL="158750" indent="0">
              <a:buNone/>
            </a:pPr>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First, the AIM Data Center will now dynamically update R/E data as a state team uploads data. </a:t>
            </a:r>
          </a:p>
          <a:p>
            <a:pPr rtl="0" fontAlgn="ctr"/>
            <a:r>
              <a:rPr lang="en-US" sz="1100" b="0" i="0" u="none" strike="noStrike" cap="none" dirty="0">
                <a:solidFill>
                  <a:srgbClr val="000000"/>
                </a:solidFill>
                <a:effectLst/>
                <a:latin typeface="Arial"/>
                <a:ea typeface="Arial"/>
                <a:cs typeface="Arial"/>
                <a:sym typeface="Arial"/>
              </a:rPr>
              <a:t>In the past the AIM Data Center vendor manually updated a state team’s dashboard as they submitted R/E data. This process did not occur automatically, and state teams typically had to directly request that their dashboard be updated to reflect their most recently submitted R/E data. </a:t>
            </a:r>
          </a:p>
          <a:p>
            <a:pPr rtl="0" fontAlgn="ctr"/>
            <a:r>
              <a:rPr lang="en-US" sz="1100" b="0" i="0" u="none" strike="noStrike" cap="none" dirty="0">
                <a:solidFill>
                  <a:srgbClr val="000000"/>
                </a:solidFill>
                <a:effectLst/>
                <a:latin typeface="Arial"/>
                <a:ea typeface="Arial"/>
                <a:cs typeface="Arial"/>
                <a:sym typeface="Arial"/>
              </a:rPr>
              <a:t>Now, this process has been built into the AIM Data Center so your R/E should always be up to date upon successful submission of data.</a:t>
            </a:r>
          </a:p>
          <a:p>
            <a:r>
              <a:rPr lang="en-US" sz="1100" b="0" i="0" u="none" strike="noStrike" cap="none" dirty="0">
                <a:solidFill>
                  <a:srgbClr val="000000"/>
                </a:solidFill>
                <a:effectLst/>
                <a:latin typeface="Arial"/>
                <a:ea typeface="Arial"/>
                <a:cs typeface="Arial"/>
                <a:sym typeface="Arial"/>
              </a:rPr>
              <a:t>Additionally, the AIM Data Center will support the following for R/E data visualizations:</a:t>
            </a:r>
          </a:p>
          <a:p>
            <a:pPr rtl="0" fontAlgn="ctr"/>
            <a:r>
              <a:rPr lang="en-US" sz="1100" b="0" i="0" u="none" strike="noStrike" cap="none" dirty="0">
                <a:solidFill>
                  <a:srgbClr val="000000"/>
                </a:solidFill>
                <a:effectLst/>
                <a:latin typeface="Arial"/>
                <a:ea typeface="Arial"/>
                <a:cs typeface="Arial"/>
                <a:sym typeface="Arial"/>
              </a:rPr>
              <a:t>Enhanced bar graphs,</a:t>
            </a:r>
          </a:p>
          <a:p>
            <a:pPr rtl="0" fontAlgn="ctr"/>
            <a:r>
              <a:rPr lang="en-US" sz="1100" b="0" i="0" u="none" strike="noStrike" cap="none" dirty="0">
                <a:solidFill>
                  <a:srgbClr val="000000"/>
                </a:solidFill>
                <a:effectLst/>
                <a:latin typeface="Arial"/>
                <a:ea typeface="Arial"/>
                <a:cs typeface="Arial"/>
                <a:sym typeface="Arial"/>
              </a:rPr>
              <a:t>New trendlines,</a:t>
            </a:r>
          </a:p>
          <a:p>
            <a:pPr rtl="0" fontAlgn="ctr"/>
            <a:r>
              <a:rPr lang="en-US" sz="1100" b="0" i="0" u="none" strike="noStrike" cap="none" dirty="0">
                <a:solidFill>
                  <a:srgbClr val="000000"/>
                </a:solidFill>
                <a:effectLst/>
                <a:latin typeface="Arial"/>
                <a:ea typeface="Arial"/>
                <a:cs typeface="Arial"/>
                <a:sym typeface="Arial"/>
              </a:rPr>
              <a:t>New cross-collaborative comparisons</a:t>
            </a:r>
          </a:p>
          <a:p>
            <a:endParaRPr lang="en-US" dirty="0"/>
          </a:p>
        </p:txBody>
      </p:sp>
    </p:spTree>
    <p:extLst>
      <p:ext uri="{BB962C8B-B14F-4D97-AF65-F5344CB8AC3E}">
        <p14:creationId xmlns:p14="http://schemas.microsoft.com/office/powerpoint/2010/main" val="3346268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First, we enhanced the existing bar graphs displaying R/E data in the AIM Data Center. Before these updates, the bar graphs displayed R/E cumulatively over time and did not give state teams the option to view disparities for a specific point in time. </a:t>
            </a:r>
          </a:p>
          <a:p>
            <a:r>
              <a:rPr lang="en-US" sz="1100" b="0" i="0" u="none" strike="noStrike" cap="none" dirty="0">
                <a:solidFill>
                  <a:srgbClr val="000000"/>
                </a:solidFill>
                <a:effectLst/>
                <a:latin typeface="Arial"/>
                <a:ea typeface="Arial"/>
                <a:cs typeface="Arial"/>
                <a:sym typeface="Arial"/>
              </a:rPr>
              <a:t>With the new updates, you can view R/E cumulatively over time as well as data for a specific time period.</a:t>
            </a:r>
          </a:p>
          <a:p>
            <a:r>
              <a:rPr lang="en-US" sz="1100" b="0" i="0" u="none" strike="noStrike" cap="none" dirty="0">
                <a:solidFill>
                  <a:srgbClr val="000000"/>
                </a:solidFill>
                <a:effectLst/>
                <a:latin typeface="Arial"/>
                <a:ea typeface="Arial"/>
                <a:cs typeface="Arial"/>
                <a:sym typeface="Arial"/>
              </a:rPr>
              <a:t>These updated visualizations are also available to hospital users so they may better compare facility specific outcomes disaggregated by R/E to collaborative-wide data.</a:t>
            </a:r>
          </a:p>
          <a:p>
            <a:endParaRPr lang="en-US" dirty="0"/>
          </a:p>
        </p:txBody>
      </p:sp>
    </p:spTree>
    <p:extLst>
      <p:ext uri="{BB962C8B-B14F-4D97-AF65-F5344CB8AC3E}">
        <p14:creationId xmlns:p14="http://schemas.microsoft.com/office/powerpoint/2010/main" val="2531407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Next, we added trendlines so your state team can view disparities in health outcomes and processes of care over time in one succinct visualization.</a:t>
            </a:r>
            <a:endParaRPr lang="en-US" dirty="0"/>
          </a:p>
          <a:p>
            <a:r>
              <a:rPr lang="en-US" dirty="0"/>
              <a:t>This is an important way to show that while certain health outcomes and care processes may improve over time for your state team, it may not improve in the same way for all racial and ethnic groups </a:t>
            </a:r>
          </a:p>
          <a:p>
            <a:pPr marL="158750" indent="0">
              <a:buNone/>
            </a:pPr>
            <a:r>
              <a:rPr lang="en-US" sz="1100" b="0" i="0" u="none" strike="noStrike" cap="none" dirty="0">
                <a:solidFill>
                  <a:srgbClr val="000000"/>
                </a:solidFill>
                <a:effectLst/>
                <a:latin typeface="Arial"/>
                <a:ea typeface="Arial"/>
                <a:cs typeface="Arial"/>
                <a:sym typeface="Arial"/>
              </a:rPr>
              <a:t>- Based on data submitted, you can:</a:t>
            </a:r>
          </a:p>
          <a:p>
            <a:pPr rtl="0" fontAlgn="ctr"/>
            <a:r>
              <a:rPr lang="en-US" sz="1100" b="0" i="0" u="none" strike="noStrike" cap="none" dirty="0">
                <a:solidFill>
                  <a:srgbClr val="000000"/>
                </a:solidFill>
                <a:effectLst/>
                <a:latin typeface="Arial"/>
                <a:ea typeface="Arial"/>
                <a:cs typeface="Arial"/>
                <a:sym typeface="Arial"/>
              </a:rPr>
              <a:t>View quarterly or yearly data and</a:t>
            </a:r>
          </a:p>
          <a:p>
            <a:pPr rtl="0" fontAlgn="ctr"/>
            <a:r>
              <a:rPr lang="en-US" sz="1100" b="0" i="0" u="none" strike="noStrike" cap="none" dirty="0">
                <a:solidFill>
                  <a:srgbClr val="000000"/>
                </a:solidFill>
                <a:effectLst/>
                <a:latin typeface="Arial"/>
                <a:ea typeface="Arial"/>
                <a:cs typeface="Arial"/>
                <a:sym typeface="Arial"/>
              </a:rPr>
              <a:t>View data chronologically or based on when you began PSB implementation.</a:t>
            </a:r>
          </a:p>
          <a:p>
            <a:r>
              <a:rPr lang="en-US" dirty="0"/>
              <a:t>Additionally, you can click the legend to hide a certain racial or ethnic group’s trendline to further customize the visualization.</a:t>
            </a:r>
          </a:p>
          <a:p>
            <a:r>
              <a:rPr lang="en-US" dirty="0"/>
              <a:t>Hospital users may also view their facility-specific data on trendlines.</a:t>
            </a:r>
          </a:p>
        </p:txBody>
      </p:sp>
    </p:spTree>
    <p:extLst>
      <p:ext uri="{BB962C8B-B14F-4D97-AF65-F5344CB8AC3E}">
        <p14:creationId xmlns:p14="http://schemas.microsoft.com/office/powerpoint/2010/main" val="253570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Lastly, we added a cross-collaborative comparison function so state </a:t>
            </a:r>
            <a:r>
              <a:rPr lang="en-US" sz="1100" b="0" i="0" u="none" strike="noStrike" cap="none" dirty="0" err="1">
                <a:solidFill>
                  <a:srgbClr val="000000"/>
                </a:solidFill>
                <a:effectLst/>
                <a:latin typeface="Arial"/>
                <a:ea typeface="Arial"/>
                <a:cs typeface="Arial"/>
                <a:sym typeface="Arial"/>
              </a:rPr>
              <a:t>administratorrs</a:t>
            </a:r>
            <a:r>
              <a:rPr lang="en-US" sz="1100" b="0" i="0" u="none" strike="noStrike" cap="none" dirty="0">
                <a:solidFill>
                  <a:srgbClr val="000000"/>
                </a:solidFill>
                <a:effectLst/>
                <a:latin typeface="Arial"/>
                <a:ea typeface="Arial"/>
                <a:cs typeface="Arial"/>
                <a:sym typeface="Arial"/>
              </a:rPr>
              <a:t> can benchmark their process and outcomes data against others reporting similar data. </a:t>
            </a:r>
          </a:p>
          <a:p>
            <a:r>
              <a:rPr lang="en-US" dirty="0"/>
              <a:t>You can use the drop down function to select which racial or ethnic group for which you’d like to compare data</a:t>
            </a:r>
          </a:p>
          <a:p>
            <a:r>
              <a:rPr lang="en-US" dirty="0"/>
              <a:t>You can also choose between viewing quarterly or annual data and choose between viewing data chronologically or based on when a given collaborative began PSB implementation.</a:t>
            </a:r>
          </a:p>
          <a:p>
            <a:r>
              <a:rPr lang="en-US" dirty="0"/>
              <a:t>Additionally, you can click the legend to hide a certain collaborative trendline to further customize the trendline.</a:t>
            </a:r>
          </a:p>
          <a:p>
            <a:endParaRPr lang="en-US" dirty="0"/>
          </a:p>
        </p:txBody>
      </p:sp>
    </p:spTree>
    <p:extLst>
      <p:ext uri="{BB962C8B-B14F-4D97-AF65-F5344CB8AC3E}">
        <p14:creationId xmlns:p14="http://schemas.microsoft.com/office/powerpoint/2010/main" val="3893576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Lastly, we updated the AIM Data Center to reflect AIM’s rebrand which occurred in the fall of 2020 and we updated AIM Data Center measures and descriptions to be more gender-inclusive and more closely align with AIM’s respectful care framework.</a:t>
            </a:r>
          </a:p>
        </p:txBody>
      </p:sp>
    </p:spTree>
    <p:extLst>
      <p:ext uri="{BB962C8B-B14F-4D97-AF65-F5344CB8AC3E}">
        <p14:creationId xmlns:p14="http://schemas.microsoft.com/office/powerpoint/2010/main" val="1898863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Looking ahead to summer 2021, 2 core updates will occur.</a:t>
            </a:r>
          </a:p>
          <a:p>
            <a:r>
              <a:rPr lang="en-US" dirty="0"/>
              <a:t>First, we will update the hospital demographics file template. </a:t>
            </a:r>
          </a:p>
          <a:p>
            <a:r>
              <a:rPr lang="en-US" dirty="0"/>
              <a:t>To support this, all AIM state teams will be expected to review, revise and resubmit their hospital demographics file to AIM to comprehensively update information.</a:t>
            </a:r>
          </a:p>
          <a:p>
            <a:r>
              <a:rPr lang="en-US" dirty="0"/>
              <a:t>Additionally, we will build out visualization based on the updated demographics file.</a:t>
            </a:r>
          </a:p>
          <a:p>
            <a:r>
              <a:rPr lang="en-US" dirty="0"/>
              <a:t>We anticipate that all instructions and supporting materials for the hospital demographics file updates will be shared with state teams by July 2021 and hope state teams will return their updated files to AIM by the end of August 2021.</a:t>
            </a:r>
          </a:p>
          <a:p>
            <a:endParaRPr lang="en-US" dirty="0"/>
          </a:p>
          <a:p>
            <a:r>
              <a:rPr lang="en-US" dirty="0"/>
              <a:t>Lastly, we plan to create an additional accepted file formatting template for uploading process/structure/outcomes data. We want to create a file formatting template that is reflective of </a:t>
            </a:r>
            <a:r>
              <a:rPr lang="en-US" dirty="0" err="1"/>
              <a:t>REDCap</a:t>
            </a:r>
            <a:r>
              <a:rPr lang="en-US" dirty="0"/>
              <a:t> bulk exports so that the many state teams who use </a:t>
            </a:r>
            <a:r>
              <a:rPr lang="en-US" dirty="0" err="1"/>
              <a:t>REDCap</a:t>
            </a:r>
            <a:r>
              <a:rPr lang="en-US" dirty="0"/>
              <a:t> can more easily format their data for successful submission to AIM.</a:t>
            </a:r>
          </a:p>
        </p:txBody>
      </p:sp>
    </p:spTree>
    <p:extLst>
      <p:ext uri="{BB962C8B-B14F-4D97-AF65-F5344CB8AC3E}">
        <p14:creationId xmlns:p14="http://schemas.microsoft.com/office/powerpoint/2010/main" val="3874776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This presentation will:</a:t>
            </a:r>
          </a:p>
          <a:p>
            <a:pPr rtl="0" fontAlgn="ctr"/>
            <a:r>
              <a:rPr lang="en-US" sz="1100" b="0" i="0" u="none" strike="noStrike" cap="none" dirty="0">
                <a:solidFill>
                  <a:srgbClr val="000000"/>
                </a:solidFill>
                <a:effectLst/>
                <a:latin typeface="Arial"/>
                <a:ea typeface="Arial"/>
                <a:cs typeface="Arial"/>
                <a:sym typeface="Arial"/>
              </a:rPr>
              <a:t>Give an overview of spring 2021 updates to the AIM Data Center,</a:t>
            </a:r>
          </a:p>
          <a:p>
            <a:pPr rtl="0" fontAlgn="ctr"/>
            <a:r>
              <a:rPr lang="en-US" sz="1100" b="0" i="0" u="none" strike="noStrike" cap="none" dirty="0">
                <a:solidFill>
                  <a:srgbClr val="000000"/>
                </a:solidFill>
                <a:effectLst/>
                <a:latin typeface="Arial"/>
                <a:ea typeface="Arial"/>
                <a:cs typeface="Arial"/>
                <a:sym typeface="Arial"/>
              </a:rPr>
              <a:t>Provide instructions to AIM state teams so they may best utilize the updated AIM Data Center,</a:t>
            </a:r>
          </a:p>
          <a:p>
            <a:pPr rtl="0" fontAlgn="ctr"/>
            <a:r>
              <a:rPr lang="en-US" sz="1100" b="0" i="0" u="none" strike="noStrike" cap="none" dirty="0">
                <a:solidFill>
                  <a:srgbClr val="000000"/>
                </a:solidFill>
                <a:effectLst/>
                <a:latin typeface="Arial"/>
                <a:ea typeface="Arial"/>
                <a:cs typeface="Arial"/>
                <a:sym typeface="Arial"/>
              </a:rPr>
              <a:t>Briefly describe upcoming summer 2021 AIM Data Center updates.</a:t>
            </a:r>
          </a:p>
          <a:p>
            <a:pPr marL="158750" indent="0">
              <a:buNone/>
            </a:pPr>
            <a:endParaRPr lang="en-US" dirty="0"/>
          </a:p>
        </p:txBody>
      </p:sp>
    </p:spTree>
    <p:extLst>
      <p:ext uri="{BB962C8B-B14F-4D97-AF65-F5344CB8AC3E}">
        <p14:creationId xmlns:p14="http://schemas.microsoft.com/office/powerpoint/2010/main" val="784558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Thank you for listening to this presentation. If you have any questions or concerns as you navigate the updated Data Center please do not hesitate to reach out to aimdatasupport@acog.org.</a:t>
            </a:r>
          </a:p>
        </p:txBody>
      </p:sp>
    </p:spTree>
    <p:extLst>
      <p:ext uri="{BB962C8B-B14F-4D97-AF65-F5344CB8AC3E}">
        <p14:creationId xmlns:p14="http://schemas.microsoft.com/office/powerpoint/2010/main" val="3923831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There are 4 main updates to the AIM Data Center in spring 2021:</a:t>
            </a:r>
          </a:p>
          <a:p>
            <a:pPr rtl="0" fontAlgn="ctr"/>
            <a:r>
              <a:rPr lang="en-US" sz="1100" b="0" i="0" u="none" strike="noStrike" cap="none" dirty="0">
                <a:solidFill>
                  <a:srgbClr val="000000"/>
                </a:solidFill>
                <a:effectLst/>
                <a:latin typeface="Arial"/>
                <a:ea typeface="Arial"/>
                <a:cs typeface="Arial"/>
                <a:sym typeface="Arial"/>
              </a:rPr>
              <a:t>Monthly process measures data can be submitted to support rapid cycle quality improvement,</a:t>
            </a:r>
          </a:p>
          <a:p>
            <a:pPr rtl="0" fontAlgn="ctr"/>
            <a:r>
              <a:rPr lang="en-US" sz="1100" b="0" i="0" u="none" strike="noStrike" cap="none" dirty="0">
                <a:solidFill>
                  <a:srgbClr val="000000"/>
                </a:solidFill>
                <a:effectLst/>
                <a:latin typeface="Arial"/>
                <a:ea typeface="Arial"/>
                <a:cs typeface="Arial"/>
                <a:sym typeface="Arial"/>
              </a:rPr>
              <a:t>All outcomes measures and core process measures can be disaggregated by R/E,</a:t>
            </a:r>
          </a:p>
          <a:p>
            <a:pPr rtl="0" fontAlgn="ctr"/>
            <a:r>
              <a:rPr lang="en-US" sz="1100" b="0" i="0" u="none" strike="noStrike" cap="none" dirty="0">
                <a:solidFill>
                  <a:srgbClr val="000000"/>
                </a:solidFill>
                <a:effectLst/>
                <a:latin typeface="Arial"/>
                <a:ea typeface="Arial"/>
                <a:cs typeface="Arial"/>
                <a:sym typeface="Arial"/>
              </a:rPr>
              <a:t>R/E data visualizations have been enhanced and expanded,</a:t>
            </a:r>
          </a:p>
          <a:p>
            <a:pPr rtl="0" fontAlgn="ctr"/>
            <a:r>
              <a:rPr lang="en-US" sz="1100" b="0" i="0" u="none" strike="noStrike" cap="none" dirty="0">
                <a:solidFill>
                  <a:srgbClr val="000000"/>
                </a:solidFill>
                <a:effectLst/>
                <a:latin typeface="Arial"/>
                <a:ea typeface="Arial"/>
                <a:cs typeface="Arial"/>
                <a:sym typeface="Arial"/>
              </a:rPr>
              <a:t>And the AIM Data Center has been updated to reflect AIM's rebrand and more gender-inclusive language.</a:t>
            </a:r>
          </a:p>
          <a:p>
            <a:endParaRPr lang="en-US" dirty="0"/>
          </a:p>
        </p:txBody>
      </p:sp>
    </p:spTree>
    <p:extLst>
      <p:ext uri="{BB962C8B-B14F-4D97-AF65-F5344CB8AC3E}">
        <p14:creationId xmlns:p14="http://schemas.microsoft.com/office/powerpoint/2010/main" val="4155923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First I will review monthly process measures data submission.</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b="0" i="0" u="none" strike="noStrike" cap="none" dirty="0">
                <a:solidFill>
                  <a:srgbClr val="000000"/>
                </a:solidFill>
                <a:effectLst/>
                <a:latin typeface="Arial"/>
                <a:ea typeface="Arial"/>
                <a:cs typeface="Arial"/>
                <a:sym typeface="Arial"/>
              </a:rPr>
              <a:t>For any PSB a state team </a:t>
            </a:r>
            <a:r>
              <a:rPr lang="en-US" sz="1100" dirty="0"/>
              <a:t>a state team may transition from reporting process measures quarterly to reporting process measures monthly.</a:t>
            </a:r>
            <a:r>
              <a:rPr lang="en-US" sz="1100" b="0" i="0" u="none" strike="noStrike" cap="none" dirty="0">
                <a:solidFill>
                  <a:srgbClr val="000000"/>
                </a:solidFill>
                <a:effectLst/>
                <a:latin typeface="Arial"/>
                <a:ea typeface="Arial"/>
                <a:cs typeface="Arial"/>
                <a:sym typeface="Arial"/>
              </a:rPr>
              <a:t> </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b="0" i="0" u="none" strike="noStrike" cap="none" dirty="0">
                <a:solidFill>
                  <a:srgbClr val="000000"/>
                </a:solidFill>
                <a:effectLst/>
                <a:latin typeface="Arial"/>
                <a:ea typeface="Arial"/>
                <a:cs typeface="Arial"/>
                <a:sym typeface="Arial"/>
              </a:rPr>
              <a:t>However, a</a:t>
            </a:r>
            <a:r>
              <a:rPr lang="en-US" sz="1100" dirty="0"/>
              <a:t>ll process measures data for a PSB will be expected to be reported in the same reporting interval. You cannot, for example, report timely treatment of persistent severe HTN monthly and provider education quarterly. All measures for a given PSB must be reported in the same interval. </a:t>
            </a:r>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Additionally, all facilities must report process measures at the same reporting interval. Using the Severe Hypertension in Pregnancy PSB as an example, some facilities cannot report monthly process measures and other report quarterly process measures. They must use the same reporting interval.</a:t>
            </a:r>
          </a:p>
          <a:p>
            <a:r>
              <a:rPr lang="en-US" sz="1100" b="0" i="0" u="none" strike="noStrike" cap="none" dirty="0">
                <a:solidFill>
                  <a:srgbClr val="000000"/>
                </a:solidFill>
                <a:effectLst/>
                <a:latin typeface="Arial"/>
                <a:ea typeface="Arial"/>
                <a:cs typeface="Arial"/>
                <a:sym typeface="Arial"/>
              </a:rPr>
              <a:t>A state team may report quarterly process measures data for one PSB and monthly process measures data for a different PSB. For example, if you reported quarterly process measures data for Obstetric Hemorrhage bundle, that's okay and you can transition to monthly process measures data submission for a different PSB.</a:t>
            </a:r>
          </a:p>
          <a:p>
            <a:endParaRPr lang="en-US" dirty="0"/>
          </a:p>
        </p:txBody>
      </p:sp>
    </p:spTree>
    <p:extLst>
      <p:ext uri="{BB962C8B-B14F-4D97-AF65-F5344CB8AC3E}">
        <p14:creationId xmlns:p14="http://schemas.microsoft.com/office/powerpoint/2010/main" val="2560518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We have updated visualizations in the AIM Data Center to reflect monthly process measures reporting. In the summary visualization on this slide, you can see how Q3 2020 was the last quarterly reporting interval and October 2020 was the first monthly reporting interval. </a:t>
            </a:r>
            <a:endParaRPr lang="en-US" dirty="0"/>
          </a:p>
        </p:txBody>
      </p:sp>
    </p:spTree>
    <p:extLst>
      <p:ext uri="{BB962C8B-B14F-4D97-AF65-F5344CB8AC3E}">
        <p14:creationId xmlns:p14="http://schemas.microsoft.com/office/powerpoint/2010/main" val="505685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When you click on a particular process measure from the previous page, you will see that all process measures will be aggregated from monthly to quarterly and annual reporting periods. You can use the drop down function to view your data in all 3 reporting intervals.</a:t>
            </a:r>
          </a:p>
        </p:txBody>
      </p:sp>
    </p:spTree>
    <p:extLst>
      <p:ext uri="{BB962C8B-B14F-4D97-AF65-F5344CB8AC3E}">
        <p14:creationId xmlns:p14="http://schemas.microsoft.com/office/powerpoint/2010/main" val="2824904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Additionally, the trendlines for a given process measure have been updated to support monthly data submission. </a:t>
            </a:r>
          </a:p>
          <a:p>
            <a:r>
              <a:rPr lang="en-US" sz="1100" b="0" i="0" u="none" strike="noStrike" cap="none" dirty="0">
                <a:solidFill>
                  <a:srgbClr val="000000"/>
                </a:solidFill>
                <a:effectLst/>
                <a:latin typeface="Arial"/>
                <a:ea typeface="Arial"/>
                <a:cs typeface="Arial"/>
                <a:sym typeface="Arial"/>
              </a:rPr>
              <a:t>In the first view, you can view your data as it has been submitted, and in some cases this means you can view your data as it transitions from quarterly to monthly reporting periods.</a:t>
            </a:r>
          </a:p>
          <a:p>
            <a:endParaRPr lang="en-US" dirty="0"/>
          </a:p>
        </p:txBody>
      </p:sp>
    </p:spTree>
    <p:extLst>
      <p:ext uri="{BB962C8B-B14F-4D97-AF65-F5344CB8AC3E}">
        <p14:creationId xmlns:p14="http://schemas.microsoft.com/office/powerpoint/2010/main" val="1874291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sz="1100" b="0" i="0" u="none" strike="noStrike" cap="none" dirty="0">
                <a:solidFill>
                  <a:srgbClr val="000000"/>
                </a:solidFill>
                <a:effectLst/>
                <a:latin typeface="Arial"/>
                <a:ea typeface="Arial"/>
                <a:cs typeface="Arial"/>
                <a:sym typeface="Arial"/>
              </a:rPr>
              <a:t>In the second view, you can view your monthly data aggregated to quarterly intervals. This an option so you may view your data for the same reporting interval across the course of PSB implementation.</a:t>
            </a:r>
            <a:endParaRPr lang="en-US" dirty="0"/>
          </a:p>
        </p:txBody>
      </p:sp>
    </p:spTree>
    <p:extLst>
      <p:ext uri="{BB962C8B-B14F-4D97-AF65-F5344CB8AC3E}">
        <p14:creationId xmlns:p14="http://schemas.microsoft.com/office/powerpoint/2010/main" val="3599910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We recommend that, as you plan your transition from quarterly to monthly process measures data submission, you align your transition with the start and end of calendar year quarters. This way, you can report data for all 3 months in a calendar year quarter before transitioning to monthly data submission.</a:t>
            </a:r>
          </a:p>
        </p:txBody>
      </p:sp>
    </p:spTree>
    <p:extLst>
      <p:ext uri="{BB962C8B-B14F-4D97-AF65-F5344CB8AC3E}">
        <p14:creationId xmlns:p14="http://schemas.microsoft.com/office/powerpoint/2010/main" val="21149661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5" Type="http://schemas.openxmlformats.org/officeDocument/2006/relationships/image" Target="../media/image1.jpg"/><Relationship Id="rId4" Type="http://schemas.openxmlformats.org/officeDocument/2006/relationships/hyperlink" Target="http://bit.ly/2TtBDfr" TargetMode="Externa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userDrawn="1">
  <p:cSld name="1_Section header">
    <p:spTree>
      <p:nvGrpSpPr>
        <p:cNvPr id="1" name="Shape 19"/>
        <p:cNvGrpSpPr/>
        <p:nvPr/>
      </p:nvGrpSpPr>
      <p:grpSpPr>
        <a:xfrm>
          <a:off x="0" y="0"/>
          <a:ext cx="0" cy="0"/>
          <a:chOff x="0" y="0"/>
          <a:chExt cx="0" cy="0"/>
        </a:xfrm>
      </p:grpSpPr>
      <p:sp>
        <p:nvSpPr>
          <p:cNvPr id="20" name="Google Shape;20;p3"/>
          <p:cNvSpPr/>
          <p:nvPr userDrawn="1"/>
        </p:nvSpPr>
        <p:spPr>
          <a:xfrm>
            <a:off x="-119450" y="-102650"/>
            <a:ext cx="6479775" cy="5404775"/>
          </a:xfrm>
          <a:custGeom>
            <a:avLst/>
            <a:gdLst/>
            <a:ahLst/>
            <a:cxnLst/>
            <a:rect l="l" t="t" r="r" b="b"/>
            <a:pathLst>
              <a:path w="259191" h="216191" extrusionOk="0">
                <a:moveTo>
                  <a:pt x="1195" y="0"/>
                </a:moveTo>
                <a:lnTo>
                  <a:pt x="0" y="216191"/>
                </a:lnTo>
                <a:lnTo>
                  <a:pt x="87193" y="213803"/>
                </a:lnTo>
                <a:lnTo>
                  <a:pt x="259191" y="0"/>
                </a:lnTo>
                <a:close/>
              </a:path>
            </a:pathLst>
          </a:custGeom>
          <a:solidFill>
            <a:schemeClr val="accent1"/>
          </a:solidFill>
          <a:ln>
            <a:noFill/>
          </a:ln>
        </p:spPr>
      </p:sp>
      <p:sp>
        <p:nvSpPr>
          <p:cNvPr id="21" name="Google Shape;21;p3"/>
          <p:cNvSpPr/>
          <p:nvPr/>
        </p:nvSpPr>
        <p:spPr>
          <a:xfrm rot="-10048818">
            <a:off x="1124153" y="-755744"/>
            <a:ext cx="4980953" cy="671096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rot="-10048818">
            <a:off x="1717403" y="-783731"/>
            <a:ext cx="4980953" cy="671096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rot="-843509">
            <a:off x="4902721" y="2251600"/>
            <a:ext cx="6161218" cy="403132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rot="5400000" flipH="1">
            <a:off x="7212241" y="3152009"/>
            <a:ext cx="2060143" cy="2938081"/>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 Placeholder 10">
            <a:extLst>
              <a:ext uri="{FF2B5EF4-FFF2-40B4-BE49-F238E27FC236}">
                <a16:creationId xmlns:a16="http://schemas.microsoft.com/office/drawing/2014/main" id="{D38DBC5C-AAF0-4DDA-A55F-F8A4588F40EA}"/>
              </a:ext>
            </a:extLst>
          </p:cNvPr>
          <p:cNvSpPr>
            <a:spLocks noGrp="1"/>
          </p:cNvSpPr>
          <p:nvPr>
            <p:ph type="body" sz="quarter" idx="10" hasCustomPrompt="1"/>
          </p:nvPr>
        </p:nvSpPr>
        <p:spPr>
          <a:xfrm>
            <a:off x="2995661" y="2045449"/>
            <a:ext cx="4987669" cy="1812925"/>
          </a:xfrm>
        </p:spPr>
        <p:txBody>
          <a:bodyPr/>
          <a:lstStyle>
            <a:lvl1pPr marL="114300" indent="0">
              <a:buNone/>
              <a:defRPr sz="4400" b="1">
                <a:solidFill>
                  <a:schemeClr val="tx1"/>
                </a:solidFill>
                <a:latin typeface="+mj-lt"/>
              </a:defRPr>
            </a:lvl1pPr>
          </a:lstStyle>
          <a:p>
            <a:pPr lvl="0"/>
            <a:r>
              <a:rPr lang="en-US" dirty="0"/>
              <a:t>Click to add title</a:t>
            </a:r>
          </a:p>
        </p:txBody>
      </p:sp>
      <p:pic>
        <p:nvPicPr>
          <p:cNvPr id="12" name="Picture 11" descr="A drawing of a cartoon character&#10;&#10;Description automatically generated">
            <a:extLst>
              <a:ext uri="{FF2B5EF4-FFF2-40B4-BE49-F238E27FC236}">
                <a16:creationId xmlns:a16="http://schemas.microsoft.com/office/drawing/2014/main" id="{35CF3FF0-E6DA-456E-A82E-A8C1DC69B8AA}"/>
              </a:ext>
            </a:extLst>
          </p:cNvPr>
          <p:cNvPicPr>
            <a:picLocks noChangeAspect="1"/>
          </p:cNvPicPr>
          <p:nvPr userDrawn="1"/>
        </p:nvPicPr>
        <p:blipFill>
          <a:blip r:embed="rId2"/>
          <a:stretch>
            <a:fillRect/>
          </a:stretch>
        </p:blipFill>
        <p:spPr>
          <a:xfrm>
            <a:off x="3850166" y="4291098"/>
            <a:ext cx="1402477" cy="747324"/>
          </a:xfrm>
          <a:prstGeom prst="rect">
            <a:avLst/>
          </a:prstGeom>
        </p:spPr>
      </p:pic>
    </p:spTree>
    <p:extLst>
      <p:ext uri="{BB962C8B-B14F-4D97-AF65-F5344CB8AC3E}">
        <p14:creationId xmlns:p14="http://schemas.microsoft.com/office/powerpoint/2010/main" val="2579696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reserve="1">
  <p:cSld name="Table of contents">
    <p:spTree>
      <p:nvGrpSpPr>
        <p:cNvPr id="1" name="Shape 96"/>
        <p:cNvGrpSpPr/>
        <p:nvPr/>
      </p:nvGrpSpPr>
      <p:grpSpPr>
        <a:xfrm>
          <a:off x="0" y="0"/>
          <a:ext cx="0" cy="0"/>
          <a:chOff x="0" y="0"/>
          <a:chExt cx="0" cy="0"/>
        </a:xfrm>
      </p:grpSpPr>
      <p:sp>
        <p:nvSpPr>
          <p:cNvPr id="97" name="Google Shape;97;p14"/>
          <p:cNvSpPr/>
          <p:nvPr/>
        </p:nvSpPr>
        <p:spPr>
          <a:xfrm>
            <a:off x="-54204" y="-99922"/>
            <a:ext cx="1737456" cy="1724709"/>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98" name="Google Shape;98;p14"/>
          <p:cNvSpPr/>
          <p:nvPr/>
        </p:nvSpPr>
        <p:spPr>
          <a:xfrm>
            <a:off x="-54204" y="-99908"/>
            <a:ext cx="1092342" cy="155810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99" name="Google Shape;99;p14"/>
          <p:cNvSpPr/>
          <p:nvPr/>
        </p:nvSpPr>
        <p:spPr>
          <a:xfrm rot="10800000">
            <a:off x="-26609" y="26457"/>
            <a:ext cx="9197234" cy="1122293"/>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00" name="Google Shape;100;p14"/>
          <p:cNvSpPr/>
          <p:nvPr/>
        </p:nvSpPr>
        <p:spPr>
          <a:xfrm rot="10800000">
            <a:off x="-130775" y="-485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01" name="Google Shape;101;p14"/>
          <p:cNvSpPr txBox="1">
            <a:spLocks noGrp="1"/>
          </p:cNvSpPr>
          <p:nvPr>
            <p:ph type="title"/>
          </p:nvPr>
        </p:nvSpPr>
        <p:spPr>
          <a:xfrm>
            <a:off x="1899888" y="1743600"/>
            <a:ext cx="2269800" cy="456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18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102" name="Google Shape;102;p14"/>
          <p:cNvSpPr txBox="1">
            <a:spLocks noGrp="1"/>
          </p:cNvSpPr>
          <p:nvPr>
            <p:ph type="subTitle" idx="1"/>
          </p:nvPr>
        </p:nvSpPr>
        <p:spPr>
          <a:xfrm>
            <a:off x="1899888" y="2093974"/>
            <a:ext cx="2269800" cy="57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bg1">
                    <a:lumMod val="50000"/>
                  </a:schemeClr>
                </a:solidFill>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dirty="0"/>
          </a:p>
        </p:txBody>
      </p:sp>
      <p:sp>
        <p:nvSpPr>
          <p:cNvPr id="103" name="Google Shape;103;p14"/>
          <p:cNvSpPr txBox="1">
            <a:spLocks noGrp="1"/>
          </p:cNvSpPr>
          <p:nvPr>
            <p:ph type="title" idx="2" hasCustomPrompt="1"/>
          </p:nvPr>
        </p:nvSpPr>
        <p:spPr>
          <a:xfrm>
            <a:off x="480688" y="1858504"/>
            <a:ext cx="1202700" cy="7452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3600">
                <a:solidFill>
                  <a:schemeClr val="accent1"/>
                </a:solidFill>
                <a:latin typeface="+mj-lt"/>
              </a:defRPr>
            </a:lvl1pPr>
            <a:lvl2pPr lvl="1" algn="r" rtl="0">
              <a:spcBef>
                <a:spcPts val="0"/>
              </a:spcBef>
              <a:spcAft>
                <a:spcPts val="0"/>
              </a:spcAft>
              <a:buClr>
                <a:schemeClr val="accent1"/>
              </a:buClr>
              <a:buSzPts val="3600"/>
              <a:buNone/>
              <a:defRPr sz="3600">
                <a:solidFill>
                  <a:schemeClr val="accent1"/>
                </a:solidFill>
              </a:defRPr>
            </a:lvl2pPr>
            <a:lvl3pPr lvl="2" algn="r" rtl="0">
              <a:spcBef>
                <a:spcPts val="0"/>
              </a:spcBef>
              <a:spcAft>
                <a:spcPts val="0"/>
              </a:spcAft>
              <a:buClr>
                <a:schemeClr val="accent1"/>
              </a:buClr>
              <a:buSzPts val="3600"/>
              <a:buNone/>
              <a:defRPr sz="3600">
                <a:solidFill>
                  <a:schemeClr val="accent1"/>
                </a:solidFill>
              </a:defRPr>
            </a:lvl3pPr>
            <a:lvl4pPr lvl="3" algn="r" rtl="0">
              <a:spcBef>
                <a:spcPts val="0"/>
              </a:spcBef>
              <a:spcAft>
                <a:spcPts val="0"/>
              </a:spcAft>
              <a:buClr>
                <a:schemeClr val="accent1"/>
              </a:buClr>
              <a:buSzPts val="3600"/>
              <a:buNone/>
              <a:defRPr sz="3600">
                <a:solidFill>
                  <a:schemeClr val="accent1"/>
                </a:solidFill>
              </a:defRPr>
            </a:lvl4pPr>
            <a:lvl5pPr lvl="4" algn="r" rtl="0">
              <a:spcBef>
                <a:spcPts val="0"/>
              </a:spcBef>
              <a:spcAft>
                <a:spcPts val="0"/>
              </a:spcAft>
              <a:buClr>
                <a:schemeClr val="accent1"/>
              </a:buClr>
              <a:buSzPts val="3600"/>
              <a:buNone/>
              <a:defRPr sz="3600">
                <a:solidFill>
                  <a:schemeClr val="accent1"/>
                </a:solidFill>
              </a:defRPr>
            </a:lvl5pPr>
            <a:lvl6pPr lvl="5" algn="r" rtl="0">
              <a:spcBef>
                <a:spcPts val="0"/>
              </a:spcBef>
              <a:spcAft>
                <a:spcPts val="0"/>
              </a:spcAft>
              <a:buClr>
                <a:schemeClr val="accent1"/>
              </a:buClr>
              <a:buSzPts val="3600"/>
              <a:buNone/>
              <a:defRPr sz="3600">
                <a:solidFill>
                  <a:schemeClr val="accent1"/>
                </a:solidFill>
              </a:defRPr>
            </a:lvl6pPr>
            <a:lvl7pPr lvl="6" algn="r" rtl="0">
              <a:spcBef>
                <a:spcPts val="0"/>
              </a:spcBef>
              <a:spcAft>
                <a:spcPts val="0"/>
              </a:spcAft>
              <a:buClr>
                <a:schemeClr val="accent1"/>
              </a:buClr>
              <a:buSzPts val="3600"/>
              <a:buNone/>
              <a:defRPr sz="3600">
                <a:solidFill>
                  <a:schemeClr val="accent1"/>
                </a:solidFill>
              </a:defRPr>
            </a:lvl7pPr>
            <a:lvl8pPr lvl="7" algn="r" rtl="0">
              <a:spcBef>
                <a:spcPts val="0"/>
              </a:spcBef>
              <a:spcAft>
                <a:spcPts val="0"/>
              </a:spcAft>
              <a:buClr>
                <a:schemeClr val="accent1"/>
              </a:buClr>
              <a:buSzPts val="3600"/>
              <a:buNone/>
              <a:defRPr sz="3600">
                <a:solidFill>
                  <a:schemeClr val="accent1"/>
                </a:solidFill>
              </a:defRPr>
            </a:lvl8pPr>
            <a:lvl9pPr lvl="8" algn="r" rtl="0">
              <a:spcBef>
                <a:spcPts val="0"/>
              </a:spcBef>
              <a:spcAft>
                <a:spcPts val="0"/>
              </a:spcAft>
              <a:buClr>
                <a:schemeClr val="accent1"/>
              </a:buClr>
              <a:buSzPts val="3600"/>
              <a:buNone/>
              <a:defRPr sz="3600">
                <a:solidFill>
                  <a:schemeClr val="accent1"/>
                </a:solidFill>
              </a:defRPr>
            </a:lvl9pPr>
          </a:lstStyle>
          <a:p>
            <a:r>
              <a:t>xx%</a:t>
            </a:r>
          </a:p>
        </p:txBody>
      </p:sp>
      <p:sp>
        <p:nvSpPr>
          <p:cNvPr id="104" name="Google Shape;104;p14"/>
          <p:cNvSpPr txBox="1">
            <a:spLocks noGrp="1"/>
          </p:cNvSpPr>
          <p:nvPr>
            <p:ph type="title" idx="3"/>
          </p:nvPr>
        </p:nvSpPr>
        <p:spPr>
          <a:xfrm>
            <a:off x="5783913" y="1743600"/>
            <a:ext cx="2269800" cy="456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18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105" name="Google Shape;105;p14"/>
          <p:cNvSpPr txBox="1">
            <a:spLocks noGrp="1"/>
          </p:cNvSpPr>
          <p:nvPr>
            <p:ph type="subTitle" idx="4"/>
          </p:nvPr>
        </p:nvSpPr>
        <p:spPr>
          <a:xfrm>
            <a:off x="5783913" y="2093974"/>
            <a:ext cx="2269800" cy="57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bg1">
                    <a:lumMod val="50000"/>
                  </a:schemeClr>
                </a:solidFill>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dirty="0"/>
          </a:p>
        </p:txBody>
      </p:sp>
      <p:sp>
        <p:nvSpPr>
          <p:cNvPr id="106" name="Google Shape;106;p14"/>
          <p:cNvSpPr txBox="1">
            <a:spLocks noGrp="1"/>
          </p:cNvSpPr>
          <p:nvPr>
            <p:ph type="title" idx="5" hasCustomPrompt="1"/>
          </p:nvPr>
        </p:nvSpPr>
        <p:spPr>
          <a:xfrm>
            <a:off x="4364713" y="1858504"/>
            <a:ext cx="1202700" cy="7452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3600">
                <a:solidFill>
                  <a:schemeClr val="accent1"/>
                </a:solidFill>
                <a:latin typeface="+mj-lt"/>
              </a:defRPr>
            </a:lvl1pPr>
            <a:lvl2pPr lvl="1" algn="r" rtl="0">
              <a:spcBef>
                <a:spcPts val="0"/>
              </a:spcBef>
              <a:spcAft>
                <a:spcPts val="0"/>
              </a:spcAft>
              <a:buClr>
                <a:schemeClr val="accent1"/>
              </a:buClr>
              <a:buSzPts val="3600"/>
              <a:buNone/>
              <a:defRPr sz="3600">
                <a:solidFill>
                  <a:schemeClr val="accent1"/>
                </a:solidFill>
              </a:defRPr>
            </a:lvl2pPr>
            <a:lvl3pPr lvl="2" algn="r" rtl="0">
              <a:spcBef>
                <a:spcPts val="0"/>
              </a:spcBef>
              <a:spcAft>
                <a:spcPts val="0"/>
              </a:spcAft>
              <a:buClr>
                <a:schemeClr val="accent1"/>
              </a:buClr>
              <a:buSzPts val="3600"/>
              <a:buNone/>
              <a:defRPr sz="3600">
                <a:solidFill>
                  <a:schemeClr val="accent1"/>
                </a:solidFill>
              </a:defRPr>
            </a:lvl3pPr>
            <a:lvl4pPr lvl="3" algn="r" rtl="0">
              <a:spcBef>
                <a:spcPts val="0"/>
              </a:spcBef>
              <a:spcAft>
                <a:spcPts val="0"/>
              </a:spcAft>
              <a:buClr>
                <a:schemeClr val="accent1"/>
              </a:buClr>
              <a:buSzPts val="3600"/>
              <a:buNone/>
              <a:defRPr sz="3600">
                <a:solidFill>
                  <a:schemeClr val="accent1"/>
                </a:solidFill>
              </a:defRPr>
            </a:lvl4pPr>
            <a:lvl5pPr lvl="4" algn="r" rtl="0">
              <a:spcBef>
                <a:spcPts val="0"/>
              </a:spcBef>
              <a:spcAft>
                <a:spcPts val="0"/>
              </a:spcAft>
              <a:buClr>
                <a:schemeClr val="accent1"/>
              </a:buClr>
              <a:buSzPts val="3600"/>
              <a:buNone/>
              <a:defRPr sz="3600">
                <a:solidFill>
                  <a:schemeClr val="accent1"/>
                </a:solidFill>
              </a:defRPr>
            </a:lvl5pPr>
            <a:lvl6pPr lvl="5" algn="r" rtl="0">
              <a:spcBef>
                <a:spcPts val="0"/>
              </a:spcBef>
              <a:spcAft>
                <a:spcPts val="0"/>
              </a:spcAft>
              <a:buClr>
                <a:schemeClr val="accent1"/>
              </a:buClr>
              <a:buSzPts val="3600"/>
              <a:buNone/>
              <a:defRPr sz="3600">
                <a:solidFill>
                  <a:schemeClr val="accent1"/>
                </a:solidFill>
              </a:defRPr>
            </a:lvl6pPr>
            <a:lvl7pPr lvl="6" algn="r" rtl="0">
              <a:spcBef>
                <a:spcPts val="0"/>
              </a:spcBef>
              <a:spcAft>
                <a:spcPts val="0"/>
              </a:spcAft>
              <a:buClr>
                <a:schemeClr val="accent1"/>
              </a:buClr>
              <a:buSzPts val="3600"/>
              <a:buNone/>
              <a:defRPr sz="3600">
                <a:solidFill>
                  <a:schemeClr val="accent1"/>
                </a:solidFill>
              </a:defRPr>
            </a:lvl7pPr>
            <a:lvl8pPr lvl="7" algn="r" rtl="0">
              <a:spcBef>
                <a:spcPts val="0"/>
              </a:spcBef>
              <a:spcAft>
                <a:spcPts val="0"/>
              </a:spcAft>
              <a:buClr>
                <a:schemeClr val="accent1"/>
              </a:buClr>
              <a:buSzPts val="3600"/>
              <a:buNone/>
              <a:defRPr sz="3600">
                <a:solidFill>
                  <a:schemeClr val="accent1"/>
                </a:solidFill>
              </a:defRPr>
            </a:lvl8pPr>
            <a:lvl9pPr lvl="8" algn="r" rtl="0">
              <a:spcBef>
                <a:spcPts val="0"/>
              </a:spcBef>
              <a:spcAft>
                <a:spcPts val="0"/>
              </a:spcAft>
              <a:buClr>
                <a:schemeClr val="accent1"/>
              </a:buClr>
              <a:buSzPts val="3600"/>
              <a:buNone/>
              <a:defRPr sz="3600">
                <a:solidFill>
                  <a:schemeClr val="accent1"/>
                </a:solidFill>
              </a:defRPr>
            </a:lvl9pPr>
          </a:lstStyle>
          <a:p>
            <a:r>
              <a:t>xx%</a:t>
            </a:r>
          </a:p>
        </p:txBody>
      </p:sp>
      <p:sp>
        <p:nvSpPr>
          <p:cNvPr id="107" name="Google Shape;107;p14"/>
          <p:cNvSpPr txBox="1">
            <a:spLocks noGrp="1"/>
          </p:cNvSpPr>
          <p:nvPr>
            <p:ph type="title" idx="6"/>
          </p:nvPr>
        </p:nvSpPr>
        <p:spPr>
          <a:xfrm>
            <a:off x="1899888" y="3237800"/>
            <a:ext cx="2269800" cy="456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18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108" name="Google Shape;108;p14"/>
          <p:cNvSpPr txBox="1">
            <a:spLocks noGrp="1"/>
          </p:cNvSpPr>
          <p:nvPr>
            <p:ph type="subTitle" idx="7"/>
          </p:nvPr>
        </p:nvSpPr>
        <p:spPr>
          <a:xfrm>
            <a:off x="1899888" y="3588174"/>
            <a:ext cx="2269800" cy="57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bg1">
                    <a:lumMod val="50000"/>
                  </a:schemeClr>
                </a:solidFill>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dirty="0"/>
          </a:p>
        </p:txBody>
      </p:sp>
      <p:sp>
        <p:nvSpPr>
          <p:cNvPr id="109" name="Google Shape;109;p14"/>
          <p:cNvSpPr txBox="1">
            <a:spLocks noGrp="1"/>
          </p:cNvSpPr>
          <p:nvPr>
            <p:ph type="title" idx="8" hasCustomPrompt="1"/>
          </p:nvPr>
        </p:nvSpPr>
        <p:spPr>
          <a:xfrm>
            <a:off x="480688" y="3352704"/>
            <a:ext cx="1202700" cy="7452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3600">
                <a:solidFill>
                  <a:schemeClr val="accent1"/>
                </a:solidFill>
                <a:latin typeface="+mj-lt"/>
              </a:defRPr>
            </a:lvl1pPr>
            <a:lvl2pPr lvl="1" algn="r" rtl="0">
              <a:spcBef>
                <a:spcPts val="0"/>
              </a:spcBef>
              <a:spcAft>
                <a:spcPts val="0"/>
              </a:spcAft>
              <a:buClr>
                <a:schemeClr val="accent1"/>
              </a:buClr>
              <a:buSzPts val="3600"/>
              <a:buNone/>
              <a:defRPr sz="3600">
                <a:solidFill>
                  <a:schemeClr val="accent1"/>
                </a:solidFill>
              </a:defRPr>
            </a:lvl2pPr>
            <a:lvl3pPr lvl="2" algn="r" rtl="0">
              <a:spcBef>
                <a:spcPts val="0"/>
              </a:spcBef>
              <a:spcAft>
                <a:spcPts val="0"/>
              </a:spcAft>
              <a:buClr>
                <a:schemeClr val="accent1"/>
              </a:buClr>
              <a:buSzPts val="3600"/>
              <a:buNone/>
              <a:defRPr sz="3600">
                <a:solidFill>
                  <a:schemeClr val="accent1"/>
                </a:solidFill>
              </a:defRPr>
            </a:lvl3pPr>
            <a:lvl4pPr lvl="3" algn="r" rtl="0">
              <a:spcBef>
                <a:spcPts val="0"/>
              </a:spcBef>
              <a:spcAft>
                <a:spcPts val="0"/>
              </a:spcAft>
              <a:buClr>
                <a:schemeClr val="accent1"/>
              </a:buClr>
              <a:buSzPts val="3600"/>
              <a:buNone/>
              <a:defRPr sz="3600">
                <a:solidFill>
                  <a:schemeClr val="accent1"/>
                </a:solidFill>
              </a:defRPr>
            </a:lvl4pPr>
            <a:lvl5pPr lvl="4" algn="r" rtl="0">
              <a:spcBef>
                <a:spcPts val="0"/>
              </a:spcBef>
              <a:spcAft>
                <a:spcPts val="0"/>
              </a:spcAft>
              <a:buClr>
                <a:schemeClr val="accent1"/>
              </a:buClr>
              <a:buSzPts val="3600"/>
              <a:buNone/>
              <a:defRPr sz="3600">
                <a:solidFill>
                  <a:schemeClr val="accent1"/>
                </a:solidFill>
              </a:defRPr>
            </a:lvl5pPr>
            <a:lvl6pPr lvl="5" algn="r" rtl="0">
              <a:spcBef>
                <a:spcPts val="0"/>
              </a:spcBef>
              <a:spcAft>
                <a:spcPts val="0"/>
              </a:spcAft>
              <a:buClr>
                <a:schemeClr val="accent1"/>
              </a:buClr>
              <a:buSzPts val="3600"/>
              <a:buNone/>
              <a:defRPr sz="3600">
                <a:solidFill>
                  <a:schemeClr val="accent1"/>
                </a:solidFill>
              </a:defRPr>
            </a:lvl6pPr>
            <a:lvl7pPr lvl="6" algn="r" rtl="0">
              <a:spcBef>
                <a:spcPts val="0"/>
              </a:spcBef>
              <a:spcAft>
                <a:spcPts val="0"/>
              </a:spcAft>
              <a:buClr>
                <a:schemeClr val="accent1"/>
              </a:buClr>
              <a:buSzPts val="3600"/>
              <a:buNone/>
              <a:defRPr sz="3600">
                <a:solidFill>
                  <a:schemeClr val="accent1"/>
                </a:solidFill>
              </a:defRPr>
            </a:lvl7pPr>
            <a:lvl8pPr lvl="7" algn="r" rtl="0">
              <a:spcBef>
                <a:spcPts val="0"/>
              </a:spcBef>
              <a:spcAft>
                <a:spcPts val="0"/>
              </a:spcAft>
              <a:buClr>
                <a:schemeClr val="accent1"/>
              </a:buClr>
              <a:buSzPts val="3600"/>
              <a:buNone/>
              <a:defRPr sz="3600">
                <a:solidFill>
                  <a:schemeClr val="accent1"/>
                </a:solidFill>
              </a:defRPr>
            </a:lvl8pPr>
            <a:lvl9pPr lvl="8" algn="r" rtl="0">
              <a:spcBef>
                <a:spcPts val="0"/>
              </a:spcBef>
              <a:spcAft>
                <a:spcPts val="0"/>
              </a:spcAft>
              <a:buClr>
                <a:schemeClr val="accent1"/>
              </a:buClr>
              <a:buSzPts val="3600"/>
              <a:buNone/>
              <a:defRPr sz="3600">
                <a:solidFill>
                  <a:schemeClr val="accent1"/>
                </a:solidFill>
              </a:defRPr>
            </a:lvl9pPr>
          </a:lstStyle>
          <a:p>
            <a:r>
              <a:t>xx%</a:t>
            </a:r>
          </a:p>
        </p:txBody>
      </p:sp>
      <p:sp>
        <p:nvSpPr>
          <p:cNvPr id="110" name="Google Shape;110;p14"/>
          <p:cNvSpPr txBox="1">
            <a:spLocks noGrp="1"/>
          </p:cNvSpPr>
          <p:nvPr>
            <p:ph type="title" idx="9"/>
          </p:nvPr>
        </p:nvSpPr>
        <p:spPr>
          <a:xfrm>
            <a:off x="5783913" y="3237800"/>
            <a:ext cx="2269800" cy="456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18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111" name="Google Shape;111;p14"/>
          <p:cNvSpPr txBox="1">
            <a:spLocks noGrp="1"/>
          </p:cNvSpPr>
          <p:nvPr>
            <p:ph type="subTitle" idx="13"/>
          </p:nvPr>
        </p:nvSpPr>
        <p:spPr>
          <a:xfrm>
            <a:off x="5783913" y="3588174"/>
            <a:ext cx="2269800" cy="57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bg1">
                    <a:lumMod val="50000"/>
                  </a:schemeClr>
                </a:solidFill>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dirty="0"/>
          </a:p>
        </p:txBody>
      </p:sp>
      <p:sp>
        <p:nvSpPr>
          <p:cNvPr id="112" name="Google Shape;112;p14"/>
          <p:cNvSpPr txBox="1">
            <a:spLocks noGrp="1"/>
          </p:cNvSpPr>
          <p:nvPr>
            <p:ph type="title" idx="14" hasCustomPrompt="1"/>
          </p:nvPr>
        </p:nvSpPr>
        <p:spPr>
          <a:xfrm>
            <a:off x="4364713" y="3352704"/>
            <a:ext cx="1202700" cy="7452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1"/>
              </a:buClr>
              <a:buSzPts val="3600"/>
              <a:buNone/>
              <a:defRPr sz="3600">
                <a:solidFill>
                  <a:schemeClr val="accent1"/>
                </a:solidFill>
                <a:latin typeface="+mj-lt"/>
              </a:defRPr>
            </a:lvl1pPr>
            <a:lvl2pPr lvl="1" algn="r" rtl="0">
              <a:spcBef>
                <a:spcPts val="0"/>
              </a:spcBef>
              <a:spcAft>
                <a:spcPts val="0"/>
              </a:spcAft>
              <a:buClr>
                <a:schemeClr val="accent1"/>
              </a:buClr>
              <a:buSzPts val="3600"/>
              <a:buNone/>
              <a:defRPr sz="3600">
                <a:solidFill>
                  <a:schemeClr val="accent1"/>
                </a:solidFill>
              </a:defRPr>
            </a:lvl2pPr>
            <a:lvl3pPr lvl="2" algn="r" rtl="0">
              <a:spcBef>
                <a:spcPts val="0"/>
              </a:spcBef>
              <a:spcAft>
                <a:spcPts val="0"/>
              </a:spcAft>
              <a:buClr>
                <a:schemeClr val="accent1"/>
              </a:buClr>
              <a:buSzPts val="3600"/>
              <a:buNone/>
              <a:defRPr sz="3600">
                <a:solidFill>
                  <a:schemeClr val="accent1"/>
                </a:solidFill>
              </a:defRPr>
            </a:lvl3pPr>
            <a:lvl4pPr lvl="3" algn="r" rtl="0">
              <a:spcBef>
                <a:spcPts val="0"/>
              </a:spcBef>
              <a:spcAft>
                <a:spcPts val="0"/>
              </a:spcAft>
              <a:buClr>
                <a:schemeClr val="accent1"/>
              </a:buClr>
              <a:buSzPts val="3600"/>
              <a:buNone/>
              <a:defRPr sz="3600">
                <a:solidFill>
                  <a:schemeClr val="accent1"/>
                </a:solidFill>
              </a:defRPr>
            </a:lvl4pPr>
            <a:lvl5pPr lvl="4" algn="r" rtl="0">
              <a:spcBef>
                <a:spcPts val="0"/>
              </a:spcBef>
              <a:spcAft>
                <a:spcPts val="0"/>
              </a:spcAft>
              <a:buClr>
                <a:schemeClr val="accent1"/>
              </a:buClr>
              <a:buSzPts val="3600"/>
              <a:buNone/>
              <a:defRPr sz="3600">
                <a:solidFill>
                  <a:schemeClr val="accent1"/>
                </a:solidFill>
              </a:defRPr>
            </a:lvl5pPr>
            <a:lvl6pPr lvl="5" algn="r" rtl="0">
              <a:spcBef>
                <a:spcPts val="0"/>
              </a:spcBef>
              <a:spcAft>
                <a:spcPts val="0"/>
              </a:spcAft>
              <a:buClr>
                <a:schemeClr val="accent1"/>
              </a:buClr>
              <a:buSzPts val="3600"/>
              <a:buNone/>
              <a:defRPr sz="3600">
                <a:solidFill>
                  <a:schemeClr val="accent1"/>
                </a:solidFill>
              </a:defRPr>
            </a:lvl6pPr>
            <a:lvl7pPr lvl="6" algn="r" rtl="0">
              <a:spcBef>
                <a:spcPts val="0"/>
              </a:spcBef>
              <a:spcAft>
                <a:spcPts val="0"/>
              </a:spcAft>
              <a:buClr>
                <a:schemeClr val="accent1"/>
              </a:buClr>
              <a:buSzPts val="3600"/>
              <a:buNone/>
              <a:defRPr sz="3600">
                <a:solidFill>
                  <a:schemeClr val="accent1"/>
                </a:solidFill>
              </a:defRPr>
            </a:lvl7pPr>
            <a:lvl8pPr lvl="7" algn="r" rtl="0">
              <a:spcBef>
                <a:spcPts val="0"/>
              </a:spcBef>
              <a:spcAft>
                <a:spcPts val="0"/>
              </a:spcAft>
              <a:buClr>
                <a:schemeClr val="accent1"/>
              </a:buClr>
              <a:buSzPts val="3600"/>
              <a:buNone/>
              <a:defRPr sz="3600">
                <a:solidFill>
                  <a:schemeClr val="accent1"/>
                </a:solidFill>
              </a:defRPr>
            </a:lvl8pPr>
            <a:lvl9pPr lvl="8" algn="r" rtl="0">
              <a:spcBef>
                <a:spcPts val="0"/>
              </a:spcBef>
              <a:spcAft>
                <a:spcPts val="0"/>
              </a:spcAft>
              <a:buClr>
                <a:schemeClr val="accent1"/>
              </a:buClr>
              <a:buSzPts val="3600"/>
              <a:buNone/>
              <a:defRPr sz="3600">
                <a:solidFill>
                  <a:schemeClr val="accent1"/>
                </a:solidFill>
              </a:defRPr>
            </a:lvl9pPr>
          </a:lstStyle>
          <a:p>
            <a:r>
              <a:t>xx%</a:t>
            </a:r>
          </a:p>
        </p:txBody>
      </p:sp>
      <p:pic>
        <p:nvPicPr>
          <p:cNvPr id="20" name="Picture 19" descr="A drawing of a cartoon character&#10;&#10;Description automatically generated">
            <a:extLst>
              <a:ext uri="{FF2B5EF4-FFF2-40B4-BE49-F238E27FC236}">
                <a16:creationId xmlns:a16="http://schemas.microsoft.com/office/drawing/2014/main" id="{7F3CAE4B-55C1-4F28-B44C-023346C61D25}"/>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3476379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Text" preserve="1">
  <p:cSld name="Title + Text">
    <p:spTree>
      <p:nvGrpSpPr>
        <p:cNvPr id="1" name="Shape 113"/>
        <p:cNvGrpSpPr/>
        <p:nvPr/>
      </p:nvGrpSpPr>
      <p:grpSpPr>
        <a:xfrm>
          <a:off x="0" y="0"/>
          <a:ext cx="0" cy="0"/>
          <a:chOff x="0" y="0"/>
          <a:chExt cx="0" cy="0"/>
        </a:xfrm>
      </p:grpSpPr>
      <p:sp>
        <p:nvSpPr>
          <p:cNvPr id="114" name="Google Shape;114;p15"/>
          <p:cNvSpPr/>
          <p:nvPr/>
        </p:nvSpPr>
        <p:spPr>
          <a:xfrm>
            <a:off x="2338350" y="338100"/>
            <a:ext cx="4467300" cy="44673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15" name="Google Shape;115;p15"/>
          <p:cNvSpPr txBox="1">
            <a:spLocks noGrp="1"/>
          </p:cNvSpPr>
          <p:nvPr>
            <p:ph type="title"/>
          </p:nvPr>
        </p:nvSpPr>
        <p:spPr>
          <a:xfrm>
            <a:off x="3061350" y="1300925"/>
            <a:ext cx="3021300" cy="1235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2400">
                <a:solidFill>
                  <a:schemeClr val="tx1"/>
                </a:solidFill>
                <a:latin typeface="+mj-lt"/>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116" name="Google Shape;116;p15"/>
          <p:cNvSpPr txBox="1">
            <a:spLocks noGrp="1"/>
          </p:cNvSpPr>
          <p:nvPr>
            <p:ph type="subTitle" idx="1"/>
          </p:nvPr>
        </p:nvSpPr>
        <p:spPr>
          <a:xfrm>
            <a:off x="3061350" y="2623625"/>
            <a:ext cx="30213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pic>
        <p:nvPicPr>
          <p:cNvPr id="6" name="Picture 5" descr="A drawing of a cartoon character&#10;&#10;Description automatically generated">
            <a:extLst>
              <a:ext uri="{FF2B5EF4-FFF2-40B4-BE49-F238E27FC236}">
                <a16:creationId xmlns:a16="http://schemas.microsoft.com/office/drawing/2014/main" id="{36824EA2-3150-4209-ADF6-EC3D6C2BF475}"/>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914299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design " preserve="1">
  <p:cSld name="Title + design ">
    <p:spTree>
      <p:nvGrpSpPr>
        <p:cNvPr id="1" name="Shape 117"/>
        <p:cNvGrpSpPr/>
        <p:nvPr/>
      </p:nvGrpSpPr>
      <p:grpSpPr>
        <a:xfrm>
          <a:off x="0" y="0"/>
          <a:ext cx="0" cy="0"/>
          <a:chOff x="0" y="0"/>
          <a:chExt cx="0" cy="0"/>
        </a:xfrm>
      </p:grpSpPr>
      <p:grpSp>
        <p:nvGrpSpPr>
          <p:cNvPr id="118" name="Google Shape;118;p16"/>
          <p:cNvGrpSpPr/>
          <p:nvPr/>
        </p:nvGrpSpPr>
        <p:grpSpPr>
          <a:xfrm>
            <a:off x="-104498" y="8413"/>
            <a:ext cx="9495502" cy="1517465"/>
            <a:chOff x="-104500" y="-81175"/>
            <a:chExt cx="9379200" cy="1517465"/>
          </a:xfrm>
        </p:grpSpPr>
        <p:sp>
          <p:nvSpPr>
            <p:cNvPr id="119" name="Google Shape;119;p16"/>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6"/>
            <p:cNvSpPr/>
            <p:nvPr/>
          </p:nvSpPr>
          <p:spPr>
            <a:xfrm>
              <a:off x="-104500" y="-81175"/>
              <a:ext cx="9379200" cy="491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 name="Google Shape;121;p16"/>
          <p:cNvGrpSpPr/>
          <p:nvPr/>
        </p:nvGrpSpPr>
        <p:grpSpPr>
          <a:xfrm>
            <a:off x="-104498" y="-81174"/>
            <a:ext cx="9495502" cy="1517465"/>
            <a:chOff x="-104500" y="-81175"/>
            <a:chExt cx="9379200" cy="1517465"/>
          </a:xfrm>
        </p:grpSpPr>
        <p:sp>
          <p:nvSpPr>
            <p:cNvPr id="122" name="Google Shape;122;p16"/>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6"/>
            <p:cNvSpPr/>
            <p:nvPr/>
          </p:nvSpPr>
          <p:spPr>
            <a:xfrm>
              <a:off x="-104500" y="-81175"/>
              <a:ext cx="9379200" cy="491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4" name="Google Shape;124;p16"/>
          <p:cNvSpPr/>
          <p:nvPr/>
        </p:nvSpPr>
        <p:spPr>
          <a:xfrm flipH="1">
            <a:off x="5863" y="4447850"/>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pic>
        <p:nvPicPr>
          <p:cNvPr id="12" name="Picture 11" descr="A drawing of a cartoon character&#10;&#10;Description automatically generated">
            <a:extLst>
              <a:ext uri="{FF2B5EF4-FFF2-40B4-BE49-F238E27FC236}">
                <a16:creationId xmlns:a16="http://schemas.microsoft.com/office/drawing/2014/main" id="{5A70809B-E58C-408C-B8FE-481EA2172739}"/>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813133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design 1 " preserve="1">
  <p:cSld name="Title + design 1 ">
    <p:spTree>
      <p:nvGrpSpPr>
        <p:cNvPr id="1" name="Shape 126"/>
        <p:cNvGrpSpPr/>
        <p:nvPr/>
      </p:nvGrpSpPr>
      <p:grpSpPr>
        <a:xfrm>
          <a:off x="0" y="0"/>
          <a:ext cx="0" cy="0"/>
          <a:chOff x="0" y="0"/>
          <a:chExt cx="0" cy="0"/>
        </a:xfrm>
      </p:grpSpPr>
      <p:sp>
        <p:nvSpPr>
          <p:cNvPr id="127" name="Google Shape;127;p17"/>
          <p:cNvSpPr/>
          <p:nvPr/>
        </p:nvSpPr>
        <p:spPr>
          <a:xfrm rot="-819078" flipH="1">
            <a:off x="2776093" y="-2129688"/>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7"/>
          <p:cNvSpPr/>
          <p:nvPr/>
        </p:nvSpPr>
        <p:spPr>
          <a:xfrm rot="-819078" flipH="1">
            <a:off x="2795726" y="-2272545"/>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7"/>
          <p:cNvSpPr/>
          <p:nvPr/>
        </p:nvSpPr>
        <p:spPr>
          <a:xfrm flipH="1">
            <a:off x="0" y="4338000"/>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7"/>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pic>
        <p:nvPicPr>
          <p:cNvPr id="8" name="Picture 7" descr="A drawing of a cartoon character&#10;&#10;Description automatically generated">
            <a:extLst>
              <a:ext uri="{FF2B5EF4-FFF2-40B4-BE49-F238E27FC236}">
                <a16:creationId xmlns:a16="http://schemas.microsoft.com/office/drawing/2014/main" id="{7BC25609-779F-4F2A-BE42-C630C88CEE65}"/>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7907570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Four Columns " preserve="1">
  <p:cSld name="Title + Four Columns ">
    <p:spTree>
      <p:nvGrpSpPr>
        <p:cNvPr id="1" name="Shape 131"/>
        <p:cNvGrpSpPr/>
        <p:nvPr/>
      </p:nvGrpSpPr>
      <p:grpSpPr>
        <a:xfrm>
          <a:off x="0" y="0"/>
          <a:ext cx="0" cy="0"/>
          <a:chOff x="0" y="0"/>
          <a:chExt cx="0" cy="0"/>
        </a:xfrm>
      </p:grpSpPr>
      <p:sp>
        <p:nvSpPr>
          <p:cNvPr id="132" name="Google Shape;132;p18"/>
          <p:cNvSpPr/>
          <p:nvPr/>
        </p:nvSpPr>
        <p:spPr>
          <a:xfrm rot="8245656" flipH="1">
            <a:off x="3613615" y="3460929"/>
            <a:ext cx="6161332" cy="4031398"/>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33" name="Google Shape;133;p18"/>
          <p:cNvSpPr/>
          <p:nvPr/>
        </p:nvSpPr>
        <p:spPr>
          <a:xfrm rot="8245656" flipH="1">
            <a:off x="3665517" y="3595463"/>
            <a:ext cx="6161332" cy="4031398"/>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34" name="Google Shape;134;p18"/>
          <p:cNvSpPr/>
          <p:nvPr/>
        </p:nvSpPr>
        <p:spPr>
          <a:xfrm rot="10800000">
            <a:off x="1961375" y="0"/>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35" name="Google Shape;135;p18"/>
          <p:cNvSpPr txBox="1">
            <a:spLocks noGrp="1"/>
          </p:cNvSpPr>
          <p:nvPr>
            <p:ph type="subTitle" idx="1"/>
          </p:nvPr>
        </p:nvSpPr>
        <p:spPr>
          <a:xfrm>
            <a:off x="956130" y="3209375"/>
            <a:ext cx="1572300" cy="81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6" name="Google Shape;136;p18"/>
          <p:cNvSpPr txBox="1">
            <a:spLocks noGrp="1"/>
          </p:cNvSpPr>
          <p:nvPr>
            <p:ph type="title" hasCustomPrompt="1"/>
          </p:nvPr>
        </p:nvSpPr>
        <p:spPr>
          <a:xfrm>
            <a:off x="1015227" y="1908075"/>
            <a:ext cx="1454100" cy="745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sp>
        <p:nvSpPr>
          <p:cNvPr id="137" name="Google Shape;137;p18"/>
          <p:cNvSpPr txBox="1">
            <a:spLocks noGrp="1"/>
          </p:cNvSpPr>
          <p:nvPr>
            <p:ph type="title" idx="2"/>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138" name="Google Shape;138;p18"/>
          <p:cNvSpPr txBox="1">
            <a:spLocks noGrp="1"/>
          </p:cNvSpPr>
          <p:nvPr>
            <p:ph type="subTitle" idx="3"/>
          </p:nvPr>
        </p:nvSpPr>
        <p:spPr>
          <a:xfrm>
            <a:off x="2842610" y="3209375"/>
            <a:ext cx="1572300" cy="81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9" name="Google Shape;139;p18"/>
          <p:cNvSpPr txBox="1">
            <a:spLocks noGrp="1"/>
          </p:cNvSpPr>
          <p:nvPr>
            <p:ph type="title" idx="4" hasCustomPrompt="1"/>
          </p:nvPr>
        </p:nvSpPr>
        <p:spPr>
          <a:xfrm>
            <a:off x="2901692" y="1908075"/>
            <a:ext cx="1454100" cy="745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sp>
        <p:nvSpPr>
          <p:cNvPr id="140" name="Google Shape;140;p18"/>
          <p:cNvSpPr txBox="1">
            <a:spLocks noGrp="1"/>
          </p:cNvSpPr>
          <p:nvPr>
            <p:ph type="subTitle" idx="5"/>
          </p:nvPr>
        </p:nvSpPr>
        <p:spPr>
          <a:xfrm>
            <a:off x="4729090" y="3209375"/>
            <a:ext cx="1572300" cy="81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1" name="Google Shape;141;p18"/>
          <p:cNvSpPr txBox="1">
            <a:spLocks noGrp="1"/>
          </p:cNvSpPr>
          <p:nvPr>
            <p:ph type="title" idx="6" hasCustomPrompt="1"/>
          </p:nvPr>
        </p:nvSpPr>
        <p:spPr>
          <a:xfrm>
            <a:off x="4788182" y="1908075"/>
            <a:ext cx="1454100" cy="745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sp>
        <p:nvSpPr>
          <p:cNvPr id="142" name="Google Shape;142;p18"/>
          <p:cNvSpPr txBox="1">
            <a:spLocks noGrp="1"/>
          </p:cNvSpPr>
          <p:nvPr>
            <p:ph type="subTitle" idx="7"/>
          </p:nvPr>
        </p:nvSpPr>
        <p:spPr>
          <a:xfrm>
            <a:off x="6615570" y="3209375"/>
            <a:ext cx="1572300" cy="81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3" name="Google Shape;143;p18"/>
          <p:cNvSpPr txBox="1">
            <a:spLocks noGrp="1"/>
          </p:cNvSpPr>
          <p:nvPr>
            <p:ph type="title" idx="8" hasCustomPrompt="1"/>
          </p:nvPr>
        </p:nvSpPr>
        <p:spPr>
          <a:xfrm>
            <a:off x="6674647" y="1908075"/>
            <a:ext cx="1454100" cy="745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800"/>
              <a:buNone/>
              <a:defRPr>
                <a:solidFill>
                  <a:schemeClr val="accent1"/>
                </a:solidFill>
                <a:latin typeface="+mj-lt"/>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r>
              <a:t>xx%</a:t>
            </a:r>
          </a:p>
        </p:txBody>
      </p:sp>
      <p:pic>
        <p:nvPicPr>
          <p:cNvPr id="16" name="Picture 15" descr="A drawing of a cartoon character&#10;&#10;Description automatically generated">
            <a:extLst>
              <a:ext uri="{FF2B5EF4-FFF2-40B4-BE49-F238E27FC236}">
                <a16:creationId xmlns:a16="http://schemas.microsoft.com/office/drawing/2014/main" id="{16808A2F-C007-4480-916D-9E4C34E2DE45}"/>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1308146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Four Columns 1" preserve="1">
  <p:cSld name="Title + Four Columns 1">
    <p:spTree>
      <p:nvGrpSpPr>
        <p:cNvPr id="1" name="Shape 144"/>
        <p:cNvGrpSpPr/>
        <p:nvPr/>
      </p:nvGrpSpPr>
      <p:grpSpPr>
        <a:xfrm>
          <a:off x="0" y="0"/>
          <a:ext cx="0" cy="0"/>
          <a:chOff x="0" y="0"/>
          <a:chExt cx="0" cy="0"/>
        </a:xfrm>
      </p:grpSpPr>
      <p:sp>
        <p:nvSpPr>
          <p:cNvPr id="145" name="Google Shape;145;p19"/>
          <p:cNvSpPr/>
          <p:nvPr/>
        </p:nvSpPr>
        <p:spPr>
          <a:xfrm rot="-819078" flipH="1">
            <a:off x="2776093" y="-2129688"/>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46" name="Google Shape;146;p19"/>
          <p:cNvSpPr/>
          <p:nvPr/>
        </p:nvSpPr>
        <p:spPr>
          <a:xfrm rot="-819078" flipH="1">
            <a:off x="2795726" y="-2272545"/>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47" name="Google Shape;147;p19"/>
          <p:cNvSpPr/>
          <p:nvPr/>
        </p:nvSpPr>
        <p:spPr>
          <a:xfrm flipH="1">
            <a:off x="0" y="4338000"/>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48" name="Google Shape;148;p19"/>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149" name="Google Shape;149;p19"/>
          <p:cNvSpPr txBox="1">
            <a:spLocks noGrp="1"/>
          </p:cNvSpPr>
          <p:nvPr>
            <p:ph type="title" idx="2"/>
          </p:nvPr>
        </p:nvSpPr>
        <p:spPr>
          <a:xfrm>
            <a:off x="1093700" y="1569700"/>
            <a:ext cx="2439600" cy="491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600"/>
              <a:buNone/>
              <a:defRPr sz="1600">
                <a:solidFill>
                  <a:schemeClr val="tx1"/>
                </a:solidFill>
                <a:latin typeface="+mj-lt"/>
              </a:defRPr>
            </a:lvl1pPr>
            <a:lvl2pPr lvl="1" algn="r" rtl="0">
              <a:spcBef>
                <a:spcPts val="0"/>
              </a:spcBef>
              <a:spcAft>
                <a:spcPts val="0"/>
              </a:spcAft>
              <a:buSzPts val="1800"/>
              <a:buNone/>
              <a:defRPr sz="1800"/>
            </a:lvl2pPr>
            <a:lvl3pPr lvl="2" algn="r" rtl="0">
              <a:spcBef>
                <a:spcPts val="0"/>
              </a:spcBef>
              <a:spcAft>
                <a:spcPts val="0"/>
              </a:spcAft>
              <a:buSzPts val="1800"/>
              <a:buNone/>
              <a:defRPr sz="1800"/>
            </a:lvl3pPr>
            <a:lvl4pPr lvl="3" algn="r" rtl="0">
              <a:spcBef>
                <a:spcPts val="0"/>
              </a:spcBef>
              <a:spcAft>
                <a:spcPts val="0"/>
              </a:spcAft>
              <a:buSzPts val="1800"/>
              <a:buNone/>
              <a:defRPr sz="1800"/>
            </a:lvl4pPr>
            <a:lvl5pPr lvl="4" algn="r" rtl="0">
              <a:spcBef>
                <a:spcPts val="0"/>
              </a:spcBef>
              <a:spcAft>
                <a:spcPts val="0"/>
              </a:spcAft>
              <a:buSzPts val="1800"/>
              <a:buNone/>
              <a:defRPr sz="1800"/>
            </a:lvl5pPr>
            <a:lvl6pPr lvl="5" algn="r" rtl="0">
              <a:spcBef>
                <a:spcPts val="0"/>
              </a:spcBef>
              <a:spcAft>
                <a:spcPts val="0"/>
              </a:spcAft>
              <a:buSzPts val="1800"/>
              <a:buNone/>
              <a:defRPr sz="1800"/>
            </a:lvl6pPr>
            <a:lvl7pPr lvl="6" algn="r" rtl="0">
              <a:spcBef>
                <a:spcPts val="0"/>
              </a:spcBef>
              <a:spcAft>
                <a:spcPts val="0"/>
              </a:spcAft>
              <a:buSzPts val="1800"/>
              <a:buNone/>
              <a:defRPr sz="1800"/>
            </a:lvl7pPr>
            <a:lvl8pPr lvl="7" algn="r" rtl="0">
              <a:spcBef>
                <a:spcPts val="0"/>
              </a:spcBef>
              <a:spcAft>
                <a:spcPts val="0"/>
              </a:spcAft>
              <a:buSzPts val="1800"/>
              <a:buNone/>
              <a:defRPr sz="1800"/>
            </a:lvl8pPr>
            <a:lvl9pPr lvl="8" algn="r" rtl="0">
              <a:spcBef>
                <a:spcPts val="0"/>
              </a:spcBef>
              <a:spcAft>
                <a:spcPts val="0"/>
              </a:spcAft>
              <a:buSzPts val="1800"/>
              <a:buNone/>
              <a:defRPr sz="1800"/>
            </a:lvl9pPr>
          </a:lstStyle>
          <a:p>
            <a:endParaRPr dirty="0"/>
          </a:p>
        </p:txBody>
      </p:sp>
      <p:sp>
        <p:nvSpPr>
          <p:cNvPr id="150" name="Google Shape;150;p19"/>
          <p:cNvSpPr txBox="1">
            <a:spLocks noGrp="1"/>
          </p:cNvSpPr>
          <p:nvPr>
            <p:ph type="subTitle" idx="1"/>
          </p:nvPr>
        </p:nvSpPr>
        <p:spPr>
          <a:xfrm>
            <a:off x="1093700" y="1984825"/>
            <a:ext cx="2439600" cy="6708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atin typeface="+mj-lt"/>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dirty="0"/>
          </a:p>
        </p:txBody>
      </p:sp>
      <p:sp>
        <p:nvSpPr>
          <p:cNvPr id="151" name="Google Shape;151;p19"/>
          <p:cNvSpPr txBox="1">
            <a:spLocks noGrp="1"/>
          </p:cNvSpPr>
          <p:nvPr>
            <p:ph type="title" idx="3"/>
          </p:nvPr>
        </p:nvSpPr>
        <p:spPr>
          <a:xfrm>
            <a:off x="1093700" y="2953850"/>
            <a:ext cx="2439600" cy="491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600"/>
              <a:buNone/>
              <a:defRPr sz="1600">
                <a:solidFill>
                  <a:schemeClr val="tx1"/>
                </a:solidFill>
                <a:latin typeface="+mj-lt"/>
              </a:defRPr>
            </a:lvl1pPr>
            <a:lvl2pPr lvl="1" algn="r" rtl="0">
              <a:spcBef>
                <a:spcPts val="0"/>
              </a:spcBef>
              <a:spcAft>
                <a:spcPts val="0"/>
              </a:spcAft>
              <a:buSzPts val="1800"/>
              <a:buNone/>
              <a:defRPr sz="1800"/>
            </a:lvl2pPr>
            <a:lvl3pPr lvl="2" algn="r" rtl="0">
              <a:spcBef>
                <a:spcPts val="0"/>
              </a:spcBef>
              <a:spcAft>
                <a:spcPts val="0"/>
              </a:spcAft>
              <a:buSzPts val="1800"/>
              <a:buNone/>
              <a:defRPr sz="1800"/>
            </a:lvl3pPr>
            <a:lvl4pPr lvl="3" algn="r" rtl="0">
              <a:spcBef>
                <a:spcPts val="0"/>
              </a:spcBef>
              <a:spcAft>
                <a:spcPts val="0"/>
              </a:spcAft>
              <a:buSzPts val="1800"/>
              <a:buNone/>
              <a:defRPr sz="1800"/>
            </a:lvl4pPr>
            <a:lvl5pPr lvl="4" algn="r" rtl="0">
              <a:spcBef>
                <a:spcPts val="0"/>
              </a:spcBef>
              <a:spcAft>
                <a:spcPts val="0"/>
              </a:spcAft>
              <a:buSzPts val="1800"/>
              <a:buNone/>
              <a:defRPr sz="1800"/>
            </a:lvl5pPr>
            <a:lvl6pPr lvl="5" algn="r" rtl="0">
              <a:spcBef>
                <a:spcPts val="0"/>
              </a:spcBef>
              <a:spcAft>
                <a:spcPts val="0"/>
              </a:spcAft>
              <a:buSzPts val="1800"/>
              <a:buNone/>
              <a:defRPr sz="1800"/>
            </a:lvl6pPr>
            <a:lvl7pPr lvl="6" algn="r" rtl="0">
              <a:spcBef>
                <a:spcPts val="0"/>
              </a:spcBef>
              <a:spcAft>
                <a:spcPts val="0"/>
              </a:spcAft>
              <a:buSzPts val="1800"/>
              <a:buNone/>
              <a:defRPr sz="1800"/>
            </a:lvl7pPr>
            <a:lvl8pPr lvl="7" algn="r" rtl="0">
              <a:spcBef>
                <a:spcPts val="0"/>
              </a:spcBef>
              <a:spcAft>
                <a:spcPts val="0"/>
              </a:spcAft>
              <a:buSzPts val="1800"/>
              <a:buNone/>
              <a:defRPr sz="1800"/>
            </a:lvl8pPr>
            <a:lvl9pPr lvl="8" algn="r" rtl="0">
              <a:spcBef>
                <a:spcPts val="0"/>
              </a:spcBef>
              <a:spcAft>
                <a:spcPts val="0"/>
              </a:spcAft>
              <a:buSzPts val="1800"/>
              <a:buNone/>
              <a:defRPr sz="1800"/>
            </a:lvl9pPr>
          </a:lstStyle>
          <a:p>
            <a:endParaRPr dirty="0"/>
          </a:p>
        </p:txBody>
      </p:sp>
      <p:sp>
        <p:nvSpPr>
          <p:cNvPr id="152" name="Google Shape;152;p19"/>
          <p:cNvSpPr txBox="1">
            <a:spLocks noGrp="1"/>
          </p:cNvSpPr>
          <p:nvPr>
            <p:ph type="subTitle" idx="4"/>
          </p:nvPr>
        </p:nvSpPr>
        <p:spPr>
          <a:xfrm>
            <a:off x="1093700" y="3368975"/>
            <a:ext cx="2439600" cy="6708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atin typeface="+mj-lt"/>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dirty="0"/>
          </a:p>
        </p:txBody>
      </p:sp>
      <p:sp>
        <p:nvSpPr>
          <p:cNvPr id="153" name="Google Shape;153;p19"/>
          <p:cNvSpPr txBox="1">
            <a:spLocks noGrp="1"/>
          </p:cNvSpPr>
          <p:nvPr>
            <p:ph type="title" idx="5"/>
          </p:nvPr>
        </p:nvSpPr>
        <p:spPr>
          <a:xfrm>
            <a:off x="5610700" y="1569700"/>
            <a:ext cx="2439600" cy="4914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None/>
              <a:defRPr sz="1600">
                <a:solidFill>
                  <a:schemeClr val="tx1"/>
                </a:solidFill>
                <a:latin typeface="+mj-lt"/>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dirty="0"/>
          </a:p>
        </p:txBody>
      </p:sp>
      <p:sp>
        <p:nvSpPr>
          <p:cNvPr id="154" name="Google Shape;154;p19"/>
          <p:cNvSpPr txBox="1">
            <a:spLocks noGrp="1"/>
          </p:cNvSpPr>
          <p:nvPr>
            <p:ph type="subTitle" idx="6"/>
          </p:nvPr>
        </p:nvSpPr>
        <p:spPr>
          <a:xfrm>
            <a:off x="5610700" y="1984825"/>
            <a:ext cx="2439600" cy="67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mj-lt"/>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55" name="Google Shape;155;p19"/>
          <p:cNvSpPr txBox="1">
            <a:spLocks noGrp="1"/>
          </p:cNvSpPr>
          <p:nvPr>
            <p:ph type="title" idx="7"/>
          </p:nvPr>
        </p:nvSpPr>
        <p:spPr>
          <a:xfrm>
            <a:off x="5610700" y="2953850"/>
            <a:ext cx="2439600" cy="4914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None/>
              <a:defRPr sz="1600">
                <a:solidFill>
                  <a:schemeClr val="tx1"/>
                </a:solidFill>
                <a:latin typeface="+mj-lt"/>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dirty="0"/>
          </a:p>
        </p:txBody>
      </p:sp>
      <p:sp>
        <p:nvSpPr>
          <p:cNvPr id="156" name="Google Shape;156;p19"/>
          <p:cNvSpPr txBox="1">
            <a:spLocks noGrp="1"/>
          </p:cNvSpPr>
          <p:nvPr>
            <p:ph type="subTitle" idx="8"/>
          </p:nvPr>
        </p:nvSpPr>
        <p:spPr>
          <a:xfrm>
            <a:off x="5610700" y="3368975"/>
            <a:ext cx="2439600" cy="67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mj-lt"/>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pic>
        <p:nvPicPr>
          <p:cNvPr id="16" name="Picture 15" descr="A drawing of a cartoon character&#10;&#10;Description automatically generated">
            <a:extLst>
              <a:ext uri="{FF2B5EF4-FFF2-40B4-BE49-F238E27FC236}">
                <a16:creationId xmlns:a16="http://schemas.microsoft.com/office/drawing/2014/main" id="{759831A9-C0A9-4E57-8703-3CEF9CE4F066}"/>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889143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lumns" preserve="1">
  <p:cSld name="Two Columns">
    <p:spTree>
      <p:nvGrpSpPr>
        <p:cNvPr id="1" name="Shape 157"/>
        <p:cNvGrpSpPr/>
        <p:nvPr/>
      </p:nvGrpSpPr>
      <p:grpSpPr>
        <a:xfrm>
          <a:off x="0" y="0"/>
          <a:ext cx="0" cy="0"/>
          <a:chOff x="0" y="0"/>
          <a:chExt cx="0" cy="0"/>
        </a:xfrm>
      </p:grpSpPr>
      <p:grpSp>
        <p:nvGrpSpPr>
          <p:cNvPr id="158" name="Google Shape;158;p20"/>
          <p:cNvGrpSpPr/>
          <p:nvPr/>
        </p:nvGrpSpPr>
        <p:grpSpPr>
          <a:xfrm>
            <a:off x="1697506" y="-926451"/>
            <a:ext cx="7521046" cy="7328126"/>
            <a:chOff x="1697506" y="-926451"/>
            <a:chExt cx="7521046" cy="7328126"/>
          </a:xfrm>
        </p:grpSpPr>
        <p:sp>
          <p:nvSpPr>
            <p:cNvPr id="159" name="Google Shape;159;p20"/>
            <p:cNvSpPr/>
            <p:nvPr/>
          </p:nvSpPr>
          <p:spPr>
            <a:xfrm>
              <a:off x="4852352" y="-14925"/>
              <a:ext cx="4366200" cy="5158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60" name="Google Shape;160;p20"/>
            <p:cNvSpPr/>
            <p:nvPr/>
          </p:nvSpPr>
          <p:spPr>
            <a:xfrm rot="3742750" flipH="1">
              <a:off x="1831072" y="721929"/>
              <a:ext cx="6161281" cy="403136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sp>
        <p:nvSpPr>
          <p:cNvPr id="161" name="Google Shape;161;p20"/>
          <p:cNvSpPr txBox="1">
            <a:spLocks noGrp="1"/>
          </p:cNvSpPr>
          <p:nvPr>
            <p:ph type="title"/>
          </p:nvPr>
        </p:nvSpPr>
        <p:spPr>
          <a:xfrm>
            <a:off x="960709" y="1732050"/>
            <a:ext cx="2880000" cy="675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000">
                <a:solidFill>
                  <a:schemeClr val="tx1"/>
                </a:solidFill>
                <a:latin typeface="+mj-lt"/>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dirty="0"/>
          </a:p>
        </p:txBody>
      </p:sp>
      <p:sp>
        <p:nvSpPr>
          <p:cNvPr id="162" name="Google Shape;162;p20"/>
          <p:cNvSpPr txBox="1">
            <a:spLocks noGrp="1"/>
          </p:cNvSpPr>
          <p:nvPr>
            <p:ph type="subTitle" idx="1"/>
          </p:nvPr>
        </p:nvSpPr>
        <p:spPr>
          <a:xfrm>
            <a:off x="960709" y="2369800"/>
            <a:ext cx="2880000" cy="1140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3" name="Google Shape;163;p20"/>
          <p:cNvSpPr txBox="1">
            <a:spLocks noGrp="1"/>
          </p:cNvSpPr>
          <p:nvPr>
            <p:ph type="title" idx="2"/>
          </p:nvPr>
        </p:nvSpPr>
        <p:spPr>
          <a:xfrm>
            <a:off x="5303291" y="1732050"/>
            <a:ext cx="2880000" cy="675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000"/>
              <a:buNone/>
              <a:defRPr sz="2000">
                <a:solidFill>
                  <a:schemeClr val="tx1"/>
                </a:solidFill>
                <a:latin typeface="+mj-lt"/>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dirty="0"/>
          </a:p>
        </p:txBody>
      </p:sp>
      <p:sp>
        <p:nvSpPr>
          <p:cNvPr id="164" name="Google Shape;164;p20"/>
          <p:cNvSpPr txBox="1">
            <a:spLocks noGrp="1"/>
          </p:cNvSpPr>
          <p:nvPr>
            <p:ph type="subTitle" idx="3"/>
          </p:nvPr>
        </p:nvSpPr>
        <p:spPr>
          <a:xfrm>
            <a:off x="5303291" y="2369800"/>
            <a:ext cx="2880000" cy="1140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5" name="Google Shape;165;p20"/>
          <p:cNvSpPr/>
          <p:nvPr/>
        </p:nvSpPr>
        <p:spPr>
          <a:xfrm rot="-1280817">
            <a:off x="-1005673" y="-148272"/>
            <a:ext cx="2450672" cy="330185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66" name="Google Shape;166;p20"/>
          <p:cNvSpPr/>
          <p:nvPr/>
        </p:nvSpPr>
        <p:spPr>
          <a:xfrm rot="-1446417">
            <a:off x="-1110176" y="-360461"/>
            <a:ext cx="2450689" cy="330187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67" name="Google Shape;167;p20"/>
          <p:cNvSpPr/>
          <p:nvPr/>
        </p:nvSpPr>
        <p:spPr>
          <a:xfrm rot="9198461">
            <a:off x="7848119" y="2781508"/>
            <a:ext cx="2450518" cy="3301647"/>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pic>
        <p:nvPicPr>
          <p:cNvPr id="14" name="Picture 13" descr="A drawing of a cartoon character&#10;&#10;Description automatically generated">
            <a:extLst>
              <a:ext uri="{FF2B5EF4-FFF2-40B4-BE49-F238E27FC236}">
                <a16:creationId xmlns:a16="http://schemas.microsoft.com/office/drawing/2014/main" id="{AB203CA5-91A8-4C7F-A42A-0891CCA91F77}"/>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37891208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ext 1  " preserve="1">
  <p:cSld name="Title + Text 1  ">
    <p:spTree>
      <p:nvGrpSpPr>
        <p:cNvPr id="1" name="Shape 168"/>
        <p:cNvGrpSpPr/>
        <p:nvPr/>
      </p:nvGrpSpPr>
      <p:grpSpPr>
        <a:xfrm>
          <a:off x="0" y="0"/>
          <a:ext cx="0" cy="0"/>
          <a:chOff x="0" y="0"/>
          <a:chExt cx="0" cy="0"/>
        </a:xfrm>
      </p:grpSpPr>
      <p:sp>
        <p:nvSpPr>
          <p:cNvPr id="169" name="Google Shape;169;p21"/>
          <p:cNvSpPr txBox="1">
            <a:spLocks noGrp="1"/>
          </p:cNvSpPr>
          <p:nvPr>
            <p:ph type="title"/>
          </p:nvPr>
        </p:nvSpPr>
        <p:spPr>
          <a:xfrm>
            <a:off x="5000450" y="1218875"/>
            <a:ext cx="2808000" cy="1522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solidFill>
                  <a:schemeClr val="tx1"/>
                </a:solidFill>
                <a:latin typeface="+mj-lt"/>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dirty="0"/>
          </a:p>
        </p:txBody>
      </p:sp>
      <p:sp>
        <p:nvSpPr>
          <p:cNvPr id="170" name="Google Shape;170;p21"/>
          <p:cNvSpPr txBox="1">
            <a:spLocks noGrp="1"/>
          </p:cNvSpPr>
          <p:nvPr>
            <p:ph type="body" idx="1"/>
          </p:nvPr>
        </p:nvSpPr>
        <p:spPr>
          <a:xfrm>
            <a:off x="5000450" y="2878500"/>
            <a:ext cx="2808000" cy="15222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SzPts val="1600"/>
              <a:buChar char="●"/>
              <a:defRPr sz="1600">
                <a:latin typeface="+mj-lt"/>
              </a:defRPr>
            </a:lvl1pPr>
            <a:lvl2pPr marL="914400" lvl="1" indent="-330200" rtl="0">
              <a:spcBef>
                <a:spcPts val="1600"/>
              </a:spcBef>
              <a:spcAft>
                <a:spcPts val="0"/>
              </a:spcAft>
              <a:buSzPts val="1600"/>
              <a:buChar char="○"/>
              <a:defRPr sz="1600"/>
            </a:lvl2pPr>
            <a:lvl3pPr marL="1371600" lvl="2" indent="-330200" rtl="0">
              <a:spcBef>
                <a:spcPts val="1600"/>
              </a:spcBef>
              <a:spcAft>
                <a:spcPts val="0"/>
              </a:spcAft>
              <a:buSzPts val="1600"/>
              <a:buChar char="■"/>
              <a:defRPr sz="1600"/>
            </a:lvl3pPr>
            <a:lvl4pPr marL="1828800" lvl="3" indent="-330200" rtl="0">
              <a:spcBef>
                <a:spcPts val="1600"/>
              </a:spcBef>
              <a:spcAft>
                <a:spcPts val="0"/>
              </a:spcAft>
              <a:buSzPts val="1600"/>
              <a:buChar char="●"/>
              <a:defRPr sz="1600"/>
            </a:lvl4pPr>
            <a:lvl5pPr marL="2286000" lvl="4" indent="-330200" rtl="0">
              <a:spcBef>
                <a:spcPts val="1600"/>
              </a:spcBef>
              <a:spcAft>
                <a:spcPts val="0"/>
              </a:spcAft>
              <a:buSzPts val="1600"/>
              <a:buChar char="○"/>
              <a:defRPr sz="1600"/>
            </a:lvl5pPr>
            <a:lvl6pPr marL="2743200" lvl="5" indent="-330200" rtl="0">
              <a:spcBef>
                <a:spcPts val="1600"/>
              </a:spcBef>
              <a:spcAft>
                <a:spcPts val="0"/>
              </a:spcAft>
              <a:buSzPts val="1600"/>
              <a:buChar char="■"/>
              <a:defRPr sz="1600"/>
            </a:lvl6pPr>
            <a:lvl7pPr marL="3200400" lvl="6" indent="-330200" rtl="0">
              <a:spcBef>
                <a:spcPts val="1600"/>
              </a:spcBef>
              <a:spcAft>
                <a:spcPts val="0"/>
              </a:spcAft>
              <a:buSzPts val="1600"/>
              <a:buChar char="●"/>
              <a:defRPr sz="1600"/>
            </a:lvl7pPr>
            <a:lvl8pPr marL="3657600" lvl="7" indent="-330200" rtl="0">
              <a:spcBef>
                <a:spcPts val="1600"/>
              </a:spcBef>
              <a:spcAft>
                <a:spcPts val="0"/>
              </a:spcAft>
              <a:buSzPts val="1600"/>
              <a:buChar char="○"/>
              <a:defRPr sz="1600"/>
            </a:lvl8pPr>
            <a:lvl9pPr marL="4114800" lvl="8" indent="-330200" rtl="0">
              <a:spcBef>
                <a:spcPts val="1600"/>
              </a:spcBef>
              <a:spcAft>
                <a:spcPts val="1600"/>
              </a:spcAft>
              <a:buSzPts val="1600"/>
              <a:buChar char="■"/>
              <a:defRPr sz="1600"/>
            </a:lvl9pPr>
          </a:lstStyle>
          <a:p>
            <a:endParaRPr dirty="0"/>
          </a:p>
        </p:txBody>
      </p:sp>
      <p:sp>
        <p:nvSpPr>
          <p:cNvPr id="171" name="Google Shape;171;p21"/>
          <p:cNvSpPr/>
          <p:nvPr/>
        </p:nvSpPr>
        <p:spPr>
          <a:xfrm rot="-819078" flipH="1">
            <a:off x="3513093" y="-2114163"/>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72" name="Google Shape;172;p21"/>
          <p:cNvSpPr/>
          <p:nvPr/>
        </p:nvSpPr>
        <p:spPr>
          <a:xfrm rot="-819078" flipH="1">
            <a:off x="3532726" y="-2257020"/>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pic>
        <p:nvPicPr>
          <p:cNvPr id="8" name="Picture 7" descr="A drawing of a cartoon character&#10;&#10;Description automatically generated">
            <a:extLst>
              <a:ext uri="{FF2B5EF4-FFF2-40B4-BE49-F238E27FC236}">
                <a16:creationId xmlns:a16="http://schemas.microsoft.com/office/drawing/2014/main" id="{7FA11BF6-816F-49E4-BFB9-7176B87453B3}"/>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5515196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Three Columns 1" preserve="1">
  <p:cSld name="Title + Three Columns 1">
    <p:spTree>
      <p:nvGrpSpPr>
        <p:cNvPr id="1" name="Shape 173"/>
        <p:cNvGrpSpPr/>
        <p:nvPr/>
      </p:nvGrpSpPr>
      <p:grpSpPr>
        <a:xfrm>
          <a:off x="0" y="0"/>
          <a:ext cx="0" cy="0"/>
          <a:chOff x="0" y="0"/>
          <a:chExt cx="0" cy="0"/>
        </a:xfrm>
      </p:grpSpPr>
      <p:grpSp>
        <p:nvGrpSpPr>
          <p:cNvPr id="174" name="Google Shape;174;p22"/>
          <p:cNvGrpSpPr/>
          <p:nvPr/>
        </p:nvGrpSpPr>
        <p:grpSpPr>
          <a:xfrm>
            <a:off x="-104498" y="8413"/>
            <a:ext cx="9495502" cy="1517465"/>
            <a:chOff x="-104500" y="-81175"/>
            <a:chExt cx="9379200" cy="1517465"/>
          </a:xfrm>
        </p:grpSpPr>
        <p:sp>
          <p:nvSpPr>
            <p:cNvPr id="175" name="Google Shape;175;p22"/>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76" name="Google Shape;176;p22"/>
            <p:cNvSpPr/>
            <p:nvPr/>
          </p:nvSpPr>
          <p:spPr>
            <a:xfrm>
              <a:off x="-104500" y="-81175"/>
              <a:ext cx="9379200" cy="491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grpSp>
        <p:nvGrpSpPr>
          <p:cNvPr id="177" name="Google Shape;177;p22"/>
          <p:cNvGrpSpPr/>
          <p:nvPr/>
        </p:nvGrpSpPr>
        <p:grpSpPr>
          <a:xfrm>
            <a:off x="-104498" y="-81174"/>
            <a:ext cx="9495502" cy="1517465"/>
            <a:chOff x="-104500" y="-81175"/>
            <a:chExt cx="9379200" cy="1517465"/>
          </a:xfrm>
        </p:grpSpPr>
        <p:sp>
          <p:nvSpPr>
            <p:cNvPr id="178" name="Google Shape;178;p22"/>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79" name="Google Shape;179;p22"/>
            <p:cNvSpPr/>
            <p:nvPr/>
          </p:nvSpPr>
          <p:spPr>
            <a:xfrm>
              <a:off x="-104500" y="-81175"/>
              <a:ext cx="9379200" cy="491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sp>
        <p:nvSpPr>
          <p:cNvPr id="180" name="Google Shape;180;p22"/>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181" name="Google Shape;181;p22"/>
          <p:cNvSpPr txBox="1">
            <a:spLocks noGrp="1"/>
          </p:cNvSpPr>
          <p:nvPr>
            <p:ph type="title" idx="2"/>
          </p:nvPr>
        </p:nvSpPr>
        <p:spPr>
          <a:xfrm>
            <a:off x="894600" y="2680850"/>
            <a:ext cx="1978200" cy="507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16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182" name="Google Shape;182;p22"/>
          <p:cNvSpPr txBox="1">
            <a:spLocks noGrp="1"/>
          </p:cNvSpPr>
          <p:nvPr>
            <p:ph type="subTitle" idx="1"/>
          </p:nvPr>
        </p:nvSpPr>
        <p:spPr>
          <a:xfrm>
            <a:off x="894600" y="3111500"/>
            <a:ext cx="19782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3" name="Google Shape;183;p22"/>
          <p:cNvSpPr txBox="1">
            <a:spLocks noGrp="1"/>
          </p:cNvSpPr>
          <p:nvPr>
            <p:ph type="title" idx="3"/>
          </p:nvPr>
        </p:nvSpPr>
        <p:spPr>
          <a:xfrm>
            <a:off x="3582900" y="2680850"/>
            <a:ext cx="1978200" cy="507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16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184" name="Google Shape;184;p22"/>
          <p:cNvSpPr txBox="1">
            <a:spLocks noGrp="1"/>
          </p:cNvSpPr>
          <p:nvPr>
            <p:ph type="subTitle" idx="4"/>
          </p:nvPr>
        </p:nvSpPr>
        <p:spPr>
          <a:xfrm>
            <a:off x="3582900" y="3111500"/>
            <a:ext cx="19782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5" name="Google Shape;185;p22"/>
          <p:cNvSpPr txBox="1">
            <a:spLocks noGrp="1"/>
          </p:cNvSpPr>
          <p:nvPr>
            <p:ph type="title" idx="5"/>
          </p:nvPr>
        </p:nvSpPr>
        <p:spPr>
          <a:xfrm>
            <a:off x="6271201" y="2680850"/>
            <a:ext cx="1978200" cy="507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16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186" name="Google Shape;186;p22"/>
          <p:cNvSpPr txBox="1">
            <a:spLocks noGrp="1"/>
          </p:cNvSpPr>
          <p:nvPr>
            <p:ph type="subTitle" idx="6"/>
          </p:nvPr>
        </p:nvSpPr>
        <p:spPr>
          <a:xfrm>
            <a:off x="6271200" y="3111500"/>
            <a:ext cx="19782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17" name="Picture 16" descr="A drawing of a cartoon character&#10;&#10;Description automatically generated">
            <a:extLst>
              <a:ext uri="{FF2B5EF4-FFF2-40B4-BE49-F238E27FC236}">
                <a16:creationId xmlns:a16="http://schemas.microsoft.com/office/drawing/2014/main" id="{A7E6A9C3-0C30-4416-8238-734C3E4884C7}"/>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1255034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Six Columns " preserve="1">
  <p:cSld name="Title + Six Columns ">
    <p:spTree>
      <p:nvGrpSpPr>
        <p:cNvPr id="1" name="Shape 187"/>
        <p:cNvGrpSpPr/>
        <p:nvPr/>
      </p:nvGrpSpPr>
      <p:grpSpPr>
        <a:xfrm>
          <a:off x="0" y="0"/>
          <a:ext cx="0" cy="0"/>
          <a:chOff x="0" y="0"/>
          <a:chExt cx="0" cy="0"/>
        </a:xfrm>
      </p:grpSpPr>
      <p:sp>
        <p:nvSpPr>
          <p:cNvPr id="188" name="Google Shape;188;p23"/>
          <p:cNvSpPr/>
          <p:nvPr/>
        </p:nvSpPr>
        <p:spPr>
          <a:xfrm flipH="1">
            <a:off x="7508998" y="-99922"/>
            <a:ext cx="1737456" cy="1724709"/>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89" name="Google Shape;189;p23"/>
          <p:cNvSpPr/>
          <p:nvPr/>
        </p:nvSpPr>
        <p:spPr>
          <a:xfrm flipH="1">
            <a:off x="8154112" y="-99908"/>
            <a:ext cx="1092342" cy="1558109"/>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90" name="Google Shape;190;p23"/>
          <p:cNvSpPr/>
          <p:nvPr/>
        </p:nvSpPr>
        <p:spPr>
          <a:xfrm rot="10800000" flipH="1">
            <a:off x="-2781555" y="49041"/>
            <a:ext cx="11968861" cy="1460534"/>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91" name="Google Shape;191;p23"/>
          <p:cNvSpPr/>
          <p:nvPr/>
        </p:nvSpPr>
        <p:spPr>
          <a:xfrm rot="10800000" flipH="1">
            <a:off x="-2746917" y="-48559"/>
            <a:ext cx="12070224" cy="1421346"/>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192" name="Google Shape;192;p23"/>
          <p:cNvSpPr txBox="1">
            <a:spLocks noGrp="1"/>
          </p:cNvSpPr>
          <p:nvPr>
            <p:ph type="title"/>
          </p:nvPr>
        </p:nvSpPr>
        <p:spPr>
          <a:xfrm>
            <a:off x="842600" y="3503750"/>
            <a:ext cx="22698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93" name="Google Shape;193;p23"/>
          <p:cNvSpPr txBox="1">
            <a:spLocks noGrp="1"/>
          </p:cNvSpPr>
          <p:nvPr>
            <p:ph type="subTitle" idx="1"/>
          </p:nvPr>
        </p:nvSpPr>
        <p:spPr>
          <a:xfrm>
            <a:off x="842600" y="3854124"/>
            <a:ext cx="22698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94" name="Google Shape;194;p23"/>
          <p:cNvSpPr txBox="1">
            <a:spLocks noGrp="1"/>
          </p:cNvSpPr>
          <p:nvPr>
            <p:ph type="title" idx="2"/>
          </p:nvPr>
        </p:nvSpPr>
        <p:spPr>
          <a:xfrm>
            <a:off x="3437100" y="3503750"/>
            <a:ext cx="22698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95" name="Google Shape;195;p23"/>
          <p:cNvSpPr txBox="1">
            <a:spLocks noGrp="1"/>
          </p:cNvSpPr>
          <p:nvPr>
            <p:ph type="subTitle" idx="3"/>
          </p:nvPr>
        </p:nvSpPr>
        <p:spPr>
          <a:xfrm>
            <a:off x="3437100" y="3854124"/>
            <a:ext cx="22698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96" name="Google Shape;196;p23"/>
          <p:cNvSpPr txBox="1">
            <a:spLocks noGrp="1"/>
          </p:cNvSpPr>
          <p:nvPr>
            <p:ph type="title" idx="4"/>
          </p:nvPr>
        </p:nvSpPr>
        <p:spPr>
          <a:xfrm>
            <a:off x="6031600" y="3503750"/>
            <a:ext cx="22698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97" name="Google Shape;197;p23"/>
          <p:cNvSpPr txBox="1">
            <a:spLocks noGrp="1"/>
          </p:cNvSpPr>
          <p:nvPr>
            <p:ph type="subTitle" idx="5"/>
          </p:nvPr>
        </p:nvSpPr>
        <p:spPr>
          <a:xfrm>
            <a:off x="6031600" y="3854124"/>
            <a:ext cx="22698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98" name="Google Shape;198;p23"/>
          <p:cNvSpPr txBox="1">
            <a:spLocks noGrp="1"/>
          </p:cNvSpPr>
          <p:nvPr>
            <p:ph type="title" idx="6"/>
          </p:nvPr>
        </p:nvSpPr>
        <p:spPr>
          <a:xfrm>
            <a:off x="842600" y="2101075"/>
            <a:ext cx="22698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99" name="Google Shape;199;p23"/>
          <p:cNvSpPr txBox="1">
            <a:spLocks noGrp="1"/>
          </p:cNvSpPr>
          <p:nvPr>
            <p:ph type="subTitle" idx="7"/>
          </p:nvPr>
        </p:nvSpPr>
        <p:spPr>
          <a:xfrm>
            <a:off x="842600" y="2451449"/>
            <a:ext cx="22698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0" name="Google Shape;200;p23"/>
          <p:cNvSpPr txBox="1">
            <a:spLocks noGrp="1"/>
          </p:cNvSpPr>
          <p:nvPr>
            <p:ph type="title" idx="8"/>
          </p:nvPr>
        </p:nvSpPr>
        <p:spPr>
          <a:xfrm>
            <a:off x="3437100" y="2101075"/>
            <a:ext cx="22698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01" name="Google Shape;201;p23"/>
          <p:cNvSpPr txBox="1">
            <a:spLocks noGrp="1"/>
          </p:cNvSpPr>
          <p:nvPr>
            <p:ph type="subTitle" idx="9"/>
          </p:nvPr>
        </p:nvSpPr>
        <p:spPr>
          <a:xfrm>
            <a:off x="3437100" y="2451449"/>
            <a:ext cx="22698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2" name="Google Shape;202;p23"/>
          <p:cNvSpPr txBox="1">
            <a:spLocks noGrp="1"/>
          </p:cNvSpPr>
          <p:nvPr>
            <p:ph type="title" idx="13"/>
          </p:nvPr>
        </p:nvSpPr>
        <p:spPr>
          <a:xfrm>
            <a:off x="6031600" y="2101075"/>
            <a:ext cx="22698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03" name="Google Shape;203;p23"/>
          <p:cNvSpPr txBox="1">
            <a:spLocks noGrp="1"/>
          </p:cNvSpPr>
          <p:nvPr>
            <p:ph type="subTitle" idx="14"/>
          </p:nvPr>
        </p:nvSpPr>
        <p:spPr>
          <a:xfrm>
            <a:off x="6031600" y="2451449"/>
            <a:ext cx="22698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4" name="Google Shape;204;p23"/>
          <p:cNvSpPr txBox="1">
            <a:spLocks noGrp="1"/>
          </p:cNvSpPr>
          <p:nvPr>
            <p:ph type="title" idx="15"/>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pic>
        <p:nvPicPr>
          <p:cNvPr id="21" name="Picture 20" descr="A drawing of a cartoon character&#10;&#10;Description automatically generated">
            <a:extLst>
              <a:ext uri="{FF2B5EF4-FFF2-40B4-BE49-F238E27FC236}">
                <a16:creationId xmlns:a16="http://schemas.microsoft.com/office/drawing/2014/main" id="{7BE4E037-6424-4D20-A236-7FCBDA2F3307}"/>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90361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28"/>
        <p:cNvGrpSpPr/>
        <p:nvPr/>
      </p:nvGrpSpPr>
      <p:grpSpPr>
        <a:xfrm>
          <a:off x="0" y="0"/>
          <a:ext cx="0" cy="0"/>
          <a:chOff x="0" y="0"/>
          <a:chExt cx="0" cy="0"/>
        </a:xfrm>
      </p:grpSpPr>
      <p:sp>
        <p:nvSpPr>
          <p:cNvPr id="29" name="Google Shape;29;p4"/>
          <p:cNvSpPr/>
          <p:nvPr/>
        </p:nvSpPr>
        <p:spPr>
          <a:xfrm rot="-10521703">
            <a:off x="-2499878" y="-2064999"/>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0" name="Google Shape;30;p4"/>
          <p:cNvSpPr/>
          <p:nvPr/>
        </p:nvSpPr>
        <p:spPr>
          <a:xfrm rot="-10521703">
            <a:off x="-1919714" y="-1467047"/>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1" name="Google Shape;31;p4"/>
          <p:cNvSpPr/>
          <p:nvPr/>
        </p:nvSpPr>
        <p:spPr>
          <a:xfrm rot="-10521703">
            <a:off x="-1562339" y="-1627536"/>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 name="Google Shape;32;p4"/>
          <p:cNvSpPr/>
          <p:nvPr/>
        </p:nvSpPr>
        <p:spPr>
          <a:xfrm rot="-2433542">
            <a:off x="5774650" y="1933778"/>
            <a:ext cx="6161230" cy="4031332"/>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3" name="Google Shape;33;p4"/>
          <p:cNvSpPr/>
          <p:nvPr/>
        </p:nvSpPr>
        <p:spPr>
          <a:xfrm rot="-2150646">
            <a:off x="5988401" y="2187367"/>
            <a:ext cx="6160664" cy="4030962"/>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4" name="Google Shape;34;p4"/>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35" name="Google Shape;35;p4"/>
          <p:cNvSpPr txBox="1">
            <a:spLocks noGrp="1"/>
          </p:cNvSpPr>
          <p:nvPr>
            <p:ph type="body" idx="1"/>
          </p:nvPr>
        </p:nvSpPr>
        <p:spPr>
          <a:xfrm>
            <a:off x="821025" y="1237875"/>
            <a:ext cx="6906000" cy="30489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ClrTx/>
              <a:buSzPts val="1200"/>
              <a:buChar char="●"/>
              <a:defRPr sz="1200">
                <a:solidFill>
                  <a:schemeClr val="tx1"/>
                </a:solidFill>
                <a:latin typeface="+mj-lt"/>
              </a:defRPr>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dirty="0"/>
          </a:p>
        </p:txBody>
      </p:sp>
      <p:pic>
        <p:nvPicPr>
          <p:cNvPr id="10" name="Picture 9" descr="A drawing of a cartoon character&#10;&#10;Description automatically generated">
            <a:extLst>
              <a:ext uri="{FF2B5EF4-FFF2-40B4-BE49-F238E27FC236}">
                <a16:creationId xmlns:a16="http://schemas.microsoft.com/office/drawing/2014/main" id="{CD59E8EE-D922-4A1A-9EC9-5F3C367AF882}"/>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5443825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Two Columns  " preserve="1">
  <p:cSld name="Title + Two Columns  ">
    <p:spTree>
      <p:nvGrpSpPr>
        <p:cNvPr id="1" name="Shape 205"/>
        <p:cNvGrpSpPr/>
        <p:nvPr/>
      </p:nvGrpSpPr>
      <p:grpSpPr>
        <a:xfrm>
          <a:off x="0" y="0"/>
          <a:ext cx="0" cy="0"/>
          <a:chOff x="0" y="0"/>
          <a:chExt cx="0" cy="0"/>
        </a:xfrm>
      </p:grpSpPr>
      <p:sp>
        <p:nvSpPr>
          <p:cNvPr id="206" name="Google Shape;206;p24"/>
          <p:cNvSpPr/>
          <p:nvPr/>
        </p:nvSpPr>
        <p:spPr>
          <a:xfrm rot="10800000">
            <a:off x="2120897" y="-50534"/>
            <a:ext cx="11968861" cy="1460534"/>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07" name="Google Shape;207;p24"/>
          <p:cNvSpPr/>
          <p:nvPr/>
        </p:nvSpPr>
        <p:spPr>
          <a:xfrm rot="10800000">
            <a:off x="1984895" y="-148134"/>
            <a:ext cx="12070224" cy="1421346"/>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08" name="Google Shape;208;p24"/>
          <p:cNvSpPr txBox="1">
            <a:spLocks noGrp="1"/>
          </p:cNvSpPr>
          <p:nvPr>
            <p:ph type="title"/>
          </p:nvPr>
        </p:nvSpPr>
        <p:spPr>
          <a:xfrm>
            <a:off x="1414037" y="3732350"/>
            <a:ext cx="26982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209" name="Google Shape;209;p24"/>
          <p:cNvSpPr txBox="1">
            <a:spLocks noGrp="1"/>
          </p:cNvSpPr>
          <p:nvPr>
            <p:ph type="subTitle" idx="1"/>
          </p:nvPr>
        </p:nvSpPr>
        <p:spPr>
          <a:xfrm>
            <a:off x="1414025" y="4082725"/>
            <a:ext cx="2698200" cy="75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0" name="Google Shape;210;p24"/>
          <p:cNvSpPr txBox="1">
            <a:spLocks noGrp="1"/>
          </p:cNvSpPr>
          <p:nvPr>
            <p:ph type="title" idx="2"/>
          </p:nvPr>
        </p:nvSpPr>
        <p:spPr>
          <a:xfrm>
            <a:off x="5031763" y="3732350"/>
            <a:ext cx="2698200" cy="4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211" name="Google Shape;211;p24"/>
          <p:cNvSpPr txBox="1">
            <a:spLocks noGrp="1"/>
          </p:cNvSpPr>
          <p:nvPr>
            <p:ph type="subTitle" idx="3"/>
          </p:nvPr>
        </p:nvSpPr>
        <p:spPr>
          <a:xfrm>
            <a:off x="5031750" y="4082725"/>
            <a:ext cx="2698200" cy="75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atin typeface="+mj-lt"/>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2" name="Google Shape;212;p24"/>
          <p:cNvSpPr txBox="1">
            <a:spLocks noGrp="1"/>
          </p:cNvSpPr>
          <p:nvPr>
            <p:ph type="title" idx="4"/>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pic>
        <p:nvPicPr>
          <p:cNvPr id="11" name="Picture 10" descr="A drawing of a cartoon character&#10;&#10;Description automatically generated">
            <a:extLst>
              <a:ext uri="{FF2B5EF4-FFF2-40B4-BE49-F238E27FC236}">
                <a16:creationId xmlns:a16="http://schemas.microsoft.com/office/drawing/2014/main" id="{3FCF6146-1BCF-4ABE-83B4-4DEB34AA651A}"/>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3331145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anks + Credits 1" preserve="1">
  <p:cSld name="Thanks + Credits 1">
    <p:spTree>
      <p:nvGrpSpPr>
        <p:cNvPr id="1" name="Shape 213"/>
        <p:cNvGrpSpPr/>
        <p:nvPr/>
      </p:nvGrpSpPr>
      <p:grpSpPr>
        <a:xfrm>
          <a:off x="0" y="0"/>
          <a:ext cx="0" cy="0"/>
          <a:chOff x="0" y="0"/>
          <a:chExt cx="0" cy="0"/>
        </a:xfrm>
      </p:grpSpPr>
      <p:sp>
        <p:nvSpPr>
          <p:cNvPr id="214" name="Google Shape;214;p25"/>
          <p:cNvSpPr/>
          <p:nvPr/>
        </p:nvSpPr>
        <p:spPr>
          <a:xfrm rot="-10048818">
            <a:off x="-1340972" y="-1573431"/>
            <a:ext cx="4980953" cy="671096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15" name="Google Shape;215;p25"/>
          <p:cNvSpPr/>
          <p:nvPr/>
        </p:nvSpPr>
        <p:spPr>
          <a:xfrm rot="-10048818">
            <a:off x="-848272" y="-901581"/>
            <a:ext cx="4980953" cy="671096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16" name="Google Shape;216;p25"/>
          <p:cNvSpPr/>
          <p:nvPr/>
        </p:nvSpPr>
        <p:spPr>
          <a:xfrm rot="-10048818">
            <a:off x="-344597" y="-915569"/>
            <a:ext cx="4980953" cy="6710968"/>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17" name="Google Shape;217;p25"/>
          <p:cNvSpPr/>
          <p:nvPr/>
        </p:nvSpPr>
        <p:spPr>
          <a:xfrm rot="-1126317">
            <a:off x="4960776" y="424158"/>
            <a:ext cx="6161480" cy="403149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18" name="Google Shape;218;p25"/>
          <p:cNvSpPr/>
          <p:nvPr/>
        </p:nvSpPr>
        <p:spPr>
          <a:xfrm rot="-843509">
            <a:off x="5065271" y="738763"/>
            <a:ext cx="6161218" cy="403132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19" name="Google Shape;219;p25"/>
          <p:cNvSpPr/>
          <p:nvPr/>
        </p:nvSpPr>
        <p:spPr>
          <a:xfrm rot="5400000" flipH="1">
            <a:off x="6262522" y="2242398"/>
            <a:ext cx="2433401" cy="3470404"/>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20" name="Google Shape;220;p25"/>
          <p:cNvSpPr txBox="1">
            <a:spLocks noGrp="1"/>
          </p:cNvSpPr>
          <p:nvPr>
            <p:ph type="title"/>
          </p:nvPr>
        </p:nvSpPr>
        <p:spPr>
          <a:xfrm>
            <a:off x="3163800" y="566671"/>
            <a:ext cx="2816400" cy="982204"/>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600"/>
              <a:buNone/>
              <a:defRPr sz="2800" b="1">
                <a:solidFill>
                  <a:schemeClr val="accent1"/>
                </a:solidFill>
                <a:latin typeface="+mj-lt"/>
              </a:defRPr>
            </a:lvl1pPr>
            <a:lvl2pPr lvl="1" algn="ctr" rtl="0">
              <a:spcBef>
                <a:spcPts val="0"/>
              </a:spcBef>
              <a:spcAft>
                <a:spcPts val="0"/>
              </a:spcAft>
              <a:buClr>
                <a:schemeClr val="accent1"/>
              </a:buClr>
              <a:buSzPts val="3600"/>
              <a:buNone/>
              <a:defRPr sz="3600">
                <a:solidFill>
                  <a:schemeClr val="accent1"/>
                </a:solidFill>
              </a:defRPr>
            </a:lvl2pPr>
            <a:lvl3pPr lvl="2" algn="ctr" rtl="0">
              <a:spcBef>
                <a:spcPts val="0"/>
              </a:spcBef>
              <a:spcAft>
                <a:spcPts val="0"/>
              </a:spcAft>
              <a:buClr>
                <a:schemeClr val="accent1"/>
              </a:buClr>
              <a:buSzPts val="3600"/>
              <a:buNone/>
              <a:defRPr sz="3600">
                <a:solidFill>
                  <a:schemeClr val="accent1"/>
                </a:solidFill>
              </a:defRPr>
            </a:lvl3pPr>
            <a:lvl4pPr lvl="3" algn="ctr" rtl="0">
              <a:spcBef>
                <a:spcPts val="0"/>
              </a:spcBef>
              <a:spcAft>
                <a:spcPts val="0"/>
              </a:spcAft>
              <a:buClr>
                <a:schemeClr val="accent1"/>
              </a:buClr>
              <a:buSzPts val="3600"/>
              <a:buNone/>
              <a:defRPr sz="3600">
                <a:solidFill>
                  <a:schemeClr val="accent1"/>
                </a:solidFill>
              </a:defRPr>
            </a:lvl4pPr>
            <a:lvl5pPr lvl="4" algn="ctr" rtl="0">
              <a:spcBef>
                <a:spcPts val="0"/>
              </a:spcBef>
              <a:spcAft>
                <a:spcPts val="0"/>
              </a:spcAft>
              <a:buClr>
                <a:schemeClr val="accent1"/>
              </a:buClr>
              <a:buSzPts val="3600"/>
              <a:buNone/>
              <a:defRPr sz="3600">
                <a:solidFill>
                  <a:schemeClr val="accent1"/>
                </a:solidFill>
              </a:defRPr>
            </a:lvl5pPr>
            <a:lvl6pPr lvl="5" algn="ctr" rtl="0">
              <a:spcBef>
                <a:spcPts val="0"/>
              </a:spcBef>
              <a:spcAft>
                <a:spcPts val="0"/>
              </a:spcAft>
              <a:buClr>
                <a:schemeClr val="accent1"/>
              </a:buClr>
              <a:buSzPts val="3600"/>
              <a:buNone/>
              <a:defRPr sz="3600">
                <a:solidFill>
                  <a:schemeClr val="accent1"/>
                </a:solidFill>
              </a:defRPr>
            </a:lvl6pPr>
            <a:lvl7pPr lvl="6" algn="ctr" rtl="0">
              <a:spcBef>
                <a:spcPts val="0"/>
              </a:spcBef>
              <a:spcAft>
                <a:spcPts val="0"/>
              </a:spcAft>
              <a:buClr>
                <a:schemeClr val="accent1"/>
              </a:buClr>
              <a:buSzPts val="3600"/>
              <a:buNone/>
              <a:defRPr sz="3600">
                <a:solidFill>
                  <a:schemeClr val="accent1"/>
                </a:solidFill>
              </a:defRPr>
            </a:lvl7pPr>
            <a:lvl8pPr lvl="7" algn="ctr" rtl="0">
              <a:spcBef>
                <a:spcPts val="0"/>
              </a:spcBef>
              <a:spcAft>
                <a:spcPts val="0"/>
              </a:spcAft>
              <a:buClr>
                <a:schemeClr val="accent1"/>
              </a:buClr>
              <a:buSzPts val="3600"/>
              <a:buNone/>
              <a:defRPr sz="3600">
                <a:solidFill>
                  <a:schemeClr val="accent1"/>
                </a:solidFill>
              </a:defRPr>
            </a:lvl8pPr>
            <a:lvl9pPr lvl="8" algn="ctr" rtl="0">
              <a:spcBef>
                <a:spcPts val="0"/>
              </a:spcBef>
              <a:spcAft>
                <a:spcPts val="0"/>
              </a:spcAft>
              <a:buClr>
                <a:schemeClr val="accent1"/>
              </a:buClr>
              <a:buSzPts val="3600"/>
              <a:buNone/>
              <a:defRPr sz="3600">
                <a:solidFill>
                  <a:schemeClr val="accent1"/>
                </a:solidFill>
              </a:defRPr>
            </a:lvl9pPr>
          </a:lstStyle>
          <a:p>
            <a:endParaRPr dirty="0"/>
          </a:p>
        </p:txBody>
      </p:sp>
      <p:sp>
        <p:nvSpPr>
          <p:cNvPr id="221" name="Google Shape;221;p25"/>
          <p:cNvSpPr txBox="1">
            <a:spLocks noGrp="1"/>
          </p:cNvSpPr>
          <p:nvPr>
            <p:ph type="subTitle" idx="1"/>
          </p:nvPr>
        </p:nvSpPr>
        <p:spPr>
          <a:xfrm>
            <a:off x="3002550" y="1643200"/>
            <a:ext cx="3138900" cy="111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Bitter"/>
              <a:buNone/>
              <a:defRPr sz="1400">
                <a:solidFill>
                  <a:schemeClr val="tx1"/>
                </a:solidFill>
                <a:latin typeface="+mj-lt"/>
                <a:ea typeface="Bitter"/>
                <a:cs typeface="Bitter"/>
                <a:sym typeface="Bitter"/>
              </a:defRPr>
            </a:lvl1pPr>
            <a:lvl2pPr lvl="1" algn="ctr" rtl="0">
              <a:lnSpc>
                <a:spcPct val="100000"/>
              </a:lnSpc>
              <a:spcBef>
                <a:spcPts val="0"/>
              </a:spcBef>
              <a:spcAft>
                <a:spcPts val="0"/>
              </a:spcAft>
              <a:buSzPts val="1400"/>
              <a:buFont typeface="Bitter"/>
              <a:buNone/>
              <a:defRPr>
                <a:latin typeface="Bitter"/>
                <a:ea typeface="Bitter"/>
                <a:cs typeface="Bitter"/>
                <a:sym typeface="Bitter"/>
              </a:defRPr>
            </a:lvl2pPr>
            <a:lvl3pPr lvl="2" algn="ctr" rtl="0">
              <a:lnSpc>
                <a:spcPct val="100000"/>
              </a:lnSpc>
              <a:spcBef>
                <a:spcPts val="0"/>
              </a:spcBef>
              <a:spcAft>
                <a:spcPts val="0"/>
              </a:spcAft>
              <a:buSzPts val="1400"/>
              <a:buFont typeface="Bitter"/>
              <a:buNone/>
              <a:defRPr>
                <a:latin typeface="Bitter"/>
                <a:ea typeface="Bitter"/>
                <a:cs typeface="Bitter"/>
                <a:sym typeface="Bitter"/>
              </a:defRPr>
            </a:lvl3pPr>
            <a:lvl4pPr lvl="3" algn="ctr" rtl="0">
              <a:lnSpc>
                <a:spcPct val="100000"/>
              </a:lnSpc>
              <a:spcBef>
                <a:spcPts val="0"/>
              </a:spcBef>
              <a:spcAft>
                <a:spcPts val="0"/>
              </a:spcAft>
              <a:buSzPts val="1400"/>
              <a:buFont typeface="Bitter"/>
              <a:buNone/>
              <a:defRPr>
                <a:latin typeface="Bitter"/>
                <a:ea typeface="Bitter"/>
                <a:cs typeface="Bitter"/>
                <a:sym typeface="Bitter"/>
              </a:defRPr>
            </a:lvl4pPr>
            <a:lvl5pPr lvl="4" algn="ctr" rtl="0">
              <a:lnSpc>
                <a:spcPct val="100000"/>
              </a:lnSpc>
              <a:spcBef>
                <a:spcPts val="0"/>
              </a:spcBef>
              <a:spcAft>
                <a:spcPts val="0"/>
              </a:spcAft>
              <a:buSzPts val="1400"/>
              <a:buFont typeface="Bitter"/>
              <a:buNone/>
              <a:defRPr>
                <a:latin typeface="Bitter"/>
                <a:ea typeface="Bitter"/>
                <a:cs typeface="Bitter"/>
                <a:sym typeface="Bitter"/>
              </a:defRPr>
            </a:lvl5pPr>
            <a:lvl6pPr lvl="5" algn="ctr" rtl="0">
              <a:lnSpc>
                <a:spcPct val="100000"/>
              </a:lnSpc>
              <a:spcBef>
                <a:spcPts val="0"/>
              </a:spcBef>
              <a:spcAft>
                <a:spcPts val="0"/>
              </a:spcAft>
              <a:buSzPts val="1400"/>
              <a:buFont typeface="Bitter"/>
              <a:buNone/>
              <a:defRPr>
                <a:latin typeface="Bitter"/>
                <a:ea typeface="Bitter"/>
                <a:cs typeface="Bitter"/>
                <a:sym typeface="Bitter"/>
              </a:defRPr>
            </a:lvl6pPr>
            <a:lvl7pPr lvl="6" algn="ctr" rtl="0">
              <a:lnSpc>
                <a:spcPct val="100000"/>
              </a:lnSpc>
              <a:spcBef>
                <a:spcPts val="0"/>
              </a:spcBef>
              <a:spcAft>
                <a:spcPts val="0"/>
              </a:spcAft>
              <a:buSzPts val="1400"/>
              <a:buFont typeface="Bitter"/>
              <a:buNone/>
              <a:defRPr>
                <a:latin typeface="Bitter"/>
                <a:ea typeface="Bitter"/>
                <a:cs typeface="Bitter"/>
                <a:sym typeface="Bitter"/>
              </a:defRPr>
            </a:lvl7pPr>
            <a:lvl8pPr lvl="7" algn="ctr" rtl="0">
              <a:lnSpc>
                <a:spcPct val="100000"/>
              </a:lnSpc>
              <a:spcBef>
                <a:spcPts val="0"/>
              </a:spcBef>
              <a:spcAft>
                <a:spcPts val="0"/>
              </a:spcAft>
              <a:buSzPts val="1400"/>
              <a:buFont typeface="Bitter"/>
              <a:buNone/>
              <a:defRPr>
                <a:latin typeface="Bitter"/>
                <a:ea typeface="Bitter"/>
                <a:cs typeface="Bitter"/>
                <a:sym typeface="Bitter"/>
              </a:defRPr>
            </a:lvl8pPr>
            <a:lvl9pPr lvl="8" algn="ctr" rtl="0">
              <a:lnSpc>
                <a:spcPct val="100000"/>
              </a:lnSpc>
              <a:spcBef>
                <a:spcPts val="0"/>
              </a:spcBef>
              <a:spcAft>
                <a:spcPts val="0"/>
              </a:spcAft>
              <a:buSzPts val="1400"/>
              <a:buFont typeface="Bitter"/>
              <a:buNone/>
              <a:defRPr>
                <a:latin typeface="Bitter"/>
                <a:ea typeface="Bitter"/>
                <a:cs typeface="Bitter"/>
                <a:sym typeface="Bitter"/>
              </a:defRPr>
            </a:lvl9pPr>
          </a:lstStyle>
          <a:p>
            <a:endParaRPr dirty="0"/>
          </a:p>
        </p:txBody>
      </p:sp>
      <p:sp>
        <p:nvSpPr>
          <p:cNvPr id="222" name="Google Shape;222;p25"/>
          <p:cNvSpPr txBox="1"/>
          <p:nvPr/>
        </p:nvSpPr>
        <p:spPr>
          <a:xfrm>
            <a:off x="-116878" y="4775454"/>
            <a:ext cx="5998390" cy="7674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en" sz="800" dirty="0">
                <a:solidFill>
                  <a:schemeClr val="hlink"/>
                </a:solidFill>
                <a:latin typeface="+mj-lt"/>
                <a:ea typeface="Bitter"/>
                <a:cs typeface="Bitter"/>
                <a:sym typeface="Bitter"/>
              </a:rPr>
              <a:t>This presentation template was created by </a:t>
            </a:r>
            <a:r>
              <a:rPr lang="en" sz="800" dirty="0">
                <a:solidFill>
                  <a:schemeClr val="hlink"/>
                </a:solidFill>
                <a:uFill>
                  <a:noFill/>
                </a:uFill>
                <a:latin typeface="+mj-lt"/>
                <a:ea typeface="Bitter"/>
                <a:cs typeface="Bitter"/>
                <a:sym typeface="Bitter"/>
                <a:hlinkClick r:id="rId2"/>
              </a:rPr>
              <a:t>Slidesgo</a:t>
            </a:r>
            <a:r>
              <a:rPr lang="en" sz="800" dirty="0">
                <a:solidFill>
                  <a:schemeClr val="hlink"/>
                </a:solidFill>
                <a:latin typeface="+mj-lt"/>
                <a:ea typeface="Bitter"/>
                <a:cs typeface="Bitter"/>
                <a:sym typeface="Bitter"/>
              </a:rPr>
              <a:t>, including icons by </a:t>
            </a:r>
            <a:r>
              <a:rPr lang="en" sz="800" dirty="0">
                <a:solidFill>
                  <a:schemeClr val="hlink"/>
                </a:solidFill>
                <a:uFill>
                  <a:noFill/>
                </a:uFill>
                <a:latin typeface="+mj-lt"/>
                <a:ea typeface="Bitter"/>
                <a:cs typeface="Bitter"/>
                <a:sym typeface="Bitter"/>
                <a:hlinkClick r:id="rId3"/>
              </a:rPr>
              <a:t>Flaticon</a:t>
            </a:r>
            <a:r>
              <a:rPr lang="en" sz="800" dirty="0">
                <a:solidFill>
                  <a:schemeClr val="hlink"/>
                </a:solidFill>
                <a:latin typeface="+mj-lt"/>
                <a:ea typeface="Bitter"/>
                <a:cs typeface="Bitter"/>
                <a:sym typeface="Bitter"/>
              </a:rPr>
              <a:t>, and infographics &amp; images by </a:t>
            </a:r>
            <a:r>
              <a:rPr lang="en" sz="800" dirty="0">
                <a:solidFill>
                  <a:schemeClr val="hlink"/>
                </a:solidFill>
                <a:uFill>
                  <a:noFill/>
                </a:uFill>
                <a:latin typeface="+mj-lt"/>
                <a:ea typeface="Bitter"/>
                <a:cs typeface="Bitter"/>
                <a:sym typeface="Bitter"/>
                <a:hlinkClick r:id="rId4"/>
              </a:rPr>
              <a:t>Freepik</a:t>
            </a:r>
            <a:r>
              <a:rPr lang="en" sz="800" dirty="0">
                <a:solidFill>
                  <a:schemeClr val="hlink"/>
                </a:solidFill>
                <a:latin typeface="+mj-lt"/>
                <a:ea typeface="Bitter"/>
                <a:cs typeface="Bitter"/>
                <a:sym typeface="Bitter"/>
              </a:rPr>
              <a:t>. </a:t>
            </a:r>
            <a:endParaRPr sz="800" dirty="0">
              <a:solidFill>
                <a:schemeClr val="hlink"/>
              </a:solidFill>
              <a:latin typeface="+mj-lt"/>
              <a:ea typeface="Bitter"/>
              <a:cs typeface="Bitter"/>
              <a:sym typeface="Bitter"/>
            </a:endParaRPr>
          </a:p>
          <a:p>
            <a:pPr marL="0" lvl="0" indent="0" algn="ctr" rtl="0">
              <a:spcBef>
                <a:spcPts val="300"/>
              </a:spcBef>
              <a:spcAft>
                <a:spcPts val="0"/>
              </a:spcAft>
              <a:buNone/>
            </a:pPr>
            <a:endParaRPr sz="1000" dirty="0">
              <a:solidFill>
                <a:schemeClr val="hlink"/>
              </a:solidFill>
              <a:latin typeface="+mj-lt"/>
              <a:ea typeface="Bitter"/>
              <a:cs typeface="Bitter"/>
              <a:sym typeface="Bitter"/>
            </a:endParaRPr>
          </a:p>
        </p:txBody>
      </p:sp>
      <p:pic>
        <p:nvPicPr>
          <p:cNvPr id="12" name="Picture 11" descr="A drawing of a cartoon character&#10;&#10;Description automatically generated">
            <a:extLst>
              <a:ext uri="{FF2B5EF4-FFF2-40B4-BE49-F238E27FC236}">
                <a16:creationId xmlns:a16="http://schemas.microsoft.com/office/drawing/2014/main" id="{4C58349A-A89F-4955-A2D0-76288B3F3A83}"/>
              </a:ext>
            </a:extLst>
          </p:cNvPr>
          <p:cNvPicPr>
            <a:picLocks noChangeAspect="1"/>
          </p:cNvPicPr>
          <p:nvPr userDrawn="1"/>
        </p:nvPicPr>
        <p:blipFill>
          <a:blip r:embed="rId5"/>
          <a:stretch>
            <a:fillRect/>
          </a:stretch>
        </p:blipFill>
        <p:spPr>
          <a:xfrm>
            <a:off x="3928063" y="2877836"/>
            <a:ext cx="1343813" cy="716064"/>
          </a:xfrm>
          <a:prstGeom prst="rect">
            <a:avLst/>
          </a:prstGeom>
        </p:spPr>
      </p:pic>
    </p:spTree>
    <p:extLst>
      <p:ext uri="{BB962C8B-B14F-4D97-AF65-F5344CB8AC3E}">
        <p14:creationId xmlns:p14="http://schemas.microsoft.com/office/powerpoint/2010/main" val="1240562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2" userDrawn="1">
  <p:cSld name="1_Background 2">
    <p:spTree>
      <p:nvGrpSpPr>
        <p:cNvPr id="1" name="Shape 230"/>
        <p:cNvGrpSpPr/>
        <p:nvPr/>
      </p:nvGrpSpPr>
      <p:grpSpPr>
        <a:xfrm>
          <a:off x="0" y="0"/>
          <a:ext cx="0" cy="0"/>
          <a:chOff x="0" y="0"/>
          <a:chExt cx="0" cy="0"/>
        </a:xfrm>
      </p:grpSpPr>
      <p:sp>
        <p:nvSpPr>
          <p:cNvPr id="231" name="Google Shape;231;p28"/>
          <p:cNvSpPr/>
          <p:nvPr/>
        </p:nvSpPr>
        <p:spPr>
          <a:xfrm rot="370966">
            <a:off x="5864807" y="-182868"/>
            <a:ext cx="4980892" cy="6710886"/>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8"/>
          <p:cNvSpPr/>
          <p:nvPr/>
        </p:nvSpPr>
        <p:spPr>
          <a:xfrm rot="370966">
            <a:off x="5300969" y="-796238"/>
            <a:ext cx="4980892" cy="6710886"/>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8"/>
          <p:cNvSpPr/>
          <p:nvPr/>
        </p:nvSpPr>
        <p:spPr>
          <a:xfrm rot="370966">
            <a:off x="4801914" y="-726749"/>
            <a:ext cx="4980892" cy="6710886"/>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8"/>
          <p:cNvSpPr/>
          <p:nvPr/>
        </p:nvSpPr>
        <p:spPr>
          <a:xfrm rot="9673683">
            <a:off x="-2191255" y="672058"/>
            <a:ext cx="6161480" cy="403149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8"/>
          <p:cNvSpPr/>
          <p:nvPr/>
        </p:nvSpPr>
        <p:spPr>
          <a:xfrm rot="9956491">
            <a:off x="-2295488" y="357625"/>
            <a:ext cx="6161218" cy="403132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8"/>
          <p:cNvSpPr/>
          <p:nvPr/>
        </p:nvSpPr>
        <p:spPr>
          <a:xfrm rot="-5400000" flipH="1">
            <a:off x="320428" y="-585103"/>
            <a:ext cx="2433401" cy="3470404"/>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 Placeholder 2">
            <a:extLst>
              <a:ext uri="{FF2B5EF4-FFF2-40B4-BE49-F238E27FC236}">
                <a16:creationId xmlns:a16="http://schemas.microsoft.com/office/drawing/2014/main" id="{D37DA19F-82B1-49F1-BC52-F8426553F7E7}"/>
              </a:ext>
            </a:extLst>
          </p:cNvPr>
          <p:cNvSpPr>
            <a:spLocks noGrp="1"/>
          </p:cNvSpPr>
          <p:nvPr>
            <p:ph type="body" sz="quarter" idx="10"/>
          </p:nvPr>
        </p:nvSpPr>
        <p:spPr>
          <a:xfrm>
            <a:off x="2305318" y="1249363"/>
            <a:ext cx="5138470" cy="2582862"/>
          </a:xfrm>
        </p:spPr>
        <p:txBody>
          <a:bodyPr/>
          <a:lstStyle>
            <a:lvl1pPr marL="457200" indent="-342900">
              <a:buClrTx/>
              <a:buFont typeface="Arial" panose="020B0604020202020204" pitchFamily="34" charset="0"/>
              <a:buChar char="•"/>
              <a:defRPr>
                <a:solidFill>
                  <a:schemeClr val="tx1"/>
                </a:solidFill>
                <a:latin typeface="+mj-lt"/>
              </a:defRPr>
            </a:lvl1pPr>
            <a:lvl2pPr marL="914400" indent="-317500">
              <a:buClrTx/>
              <a:buFont typeface="Arial" panose="020B0604020202020204" pitchFamily="34" charset="0"/>
              <a:buChar char="•"/>
              <a:defRPr>
                <a:solidFill>
                  <a:schemeClr val="tx1"/>
                </a:solidFill>
                <a:latin typeface="+mj-lt"/>
              </a:defRPr>
            </a:lvl2pPr>
            <a:lvl3pPr marL="1371600" indent="-317500">
              <a:buClrTx/>
              <a:buFont typeface="Arial" panose="020B0604020202020204" pitchFamily="34" charset="0"/>
              <a:buChar char="•"/>
              <a:defRPr>
                <a:solidFill>
                  <a:schemeClr val="tx1"/>
                </a:solidFill>
                <a:latin typeface="+mj-lt"/>
              </a:defRPr>
            </a:lvl3pPr>
            <a:lvl4pPr marL="1828800" indent="-317500">
              <a:buClrTx/>
              <a:buFont typeface="Arial" panose="020B0604020202020204" pitchFamily="34" charset="0"/>
              <a:buChar char="•"/>
              <a:defRPr>
                <a:solidFill>
                  <a:schemeClr val="tx1"/>
                </a:solidFill>
                <a:latin typeface="+mj-lt"/>
              </a:defRPr>
            </a:lvl4pPr>
            <a:lvl5pPr marL="2286000" indent="-317500">
              <a:buClrTx/>
              <a:buFont typeface="Arial" panose="020B0604020202020204" pitchFamily="34" charset="0"/>
              <a:buChar char="•"/>
              <a:defRPr>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DA0166ED-115C-407D-9D8D-B57DB470395F}"/>
              </a:ext>
            </a:extLst>
          </p:cNvPr>
          <p:cNvSpPr>
            <a:spLocks noGrp="1"/>
          </p:cNvSpPr>
          <p:nvPr>
            <p:ph type="title" hasCustomPrompt="1"/>
          </p:nvPr>
        </p:nvSpPr>
        <p:spPr/>
        <p:txBody>
          <a:bodyPr/>
          <a:lstStyle>
            <a:lvl1pPr>
              <a:defRPr b="1">
                <a:solidFill>
                  <a:schemeClr val="tx1"/>
                </a:solidFill>
                <a:latin typeface="+mj-lt"/>
              </a:defRPr>
            </a:lvl1pPr>
          </a:lstStyle>
          <a:p>
            <a:r>
              <a:rPr lang="en-US" dirty="0"/>
              <a:t>Click to add title</a:t>
            </a:r>
          </a:p>
        </p:txBody>
      </p:sp>
      <p:pic>
        <p:nvPicPr>
          <p:cNvPr id="11" name="Picture 10" descr="A drawing of a cartoon character&#10;&#10;Description automatically generated">
            <a:extLst>
              <a:ext uri="{FF2B5EF4-FFF2-40B4-BE49-F238E27FC236}">
                <a16:creationId xmlns:a16="http://schemas.microsoft.com/office/drawing/2014/main" id="{F940D67F-C54E-4256-8E22-7C0FCE8AEAFD}"/>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42241867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1" preserve="1">
  <p:cSld name="Background 1">
    <p:spTree>
      <p:nvGrpSpPr>
        <p:cNvPr id="1" name="Shape 224"/>
        <p:cNvGrpSpPr/>
        <p:nvPr/>
      </p:nvGrpSpPr>
      <p:grpSpPr>
        <a:xfrm>
          <a:off x="0" y="0"/>
          <a:ext cx="0" cy="0"/>
          <a:chOff x="0" y="0"/>
          <a:chExt cx="0" cy="0"/>
        </a:xfrm>
      </p:grpSpPr>
      <p:sp>
        <p:nvSpPr>
          <p:cNvPr id="225" name="Google Shape;225;p27"/>
          <p:cNvSpPr/>
          <p:nvPr/>
        </p:nvSpPr>
        <p:spPr>
          <a:xfrm rot="-10521703">
            <a:off x="-1845378" y="-1751974"/>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7"/>
          <p:cNvSpPr/>
          <p:nvPr/>
        </p:nvSpPr>
        <p:spPr>
          <a:xfrm rot="-10521703">
            <a:off x="-1265214" y="-1154022"/>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7"/>
          <p:cNvSpPr/>
          <p:nvPr/>
        </p:nvSpPr>
        <p:spPr>
          <a:xfrm rot="-10521703">
            <a:off x="-768214" y="-1236936"/>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7"/>
          <p:cNvSpPr/>
          <p:nvPr/>
        </p:nvSpPr>
        <p:spPr>
          <a:xfrm rot="-2433542">
            <a:off x="5774650" y="1933778"/>
            <a:ext cx="6161230" cy="4031332"/>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7"/>
          <p:cNvSpPr/>
          <p:nvPr/>
        </p:nvSpPr>
        <p:spPr>
          <a:xfrm rot="-2150646">
            <a:off x="5988401" y="2187367"/>
            <a:ext cx="6160664" cy="4030962"/>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descr="A drawing of a cartoon character&#10;&#10;Description automatically generated">
            <a:extLst>
              <a:ext uri="{FF2B5EF4-FFF2-40B4-BE49-F238E27FC236}">
                <a16:creationId xmlns:a16="http://schemas.microsoft.com/office/drawing/2014/main" id="{CE1825A0-177C-4F15-8857-F5D5A14B95E0}"/>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12653665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2" preserve="1">
  <p:cSld name="Background 2">
    <p:spTree>
      <p:nvGrpSpPr>
        <p:cNvPr id="1" name="Shape 230"/>
        <p:cNvGrpSpPr/>
        <p:nvPr/>
      </p:nvGrpSpPr>
      <p:grpSpPr>
        <a:xfrm>
          <a:off x="0" y="0"/>
          <a:ext cx="0" cy="0"/>
          <a:chOff x="0" y="0"/>
          <a:chExt cx="0" cy="0"/>
        </a:xfrm>
      </p:grpSpPr>
      <p:sp>
        <p:nvSpPr>
          <p:cNvPr id="231" name="Google Shape;231;p28"/>
          <p:cNvSpPr/>
          <p:nvPr/>
        </p:nvSpPr>
        <p:spPr>
          <a:xfrm rot="370966">
            <a:off x="5864807" y="-182868"/>
            <a:ext cx="4980892" cy="6710886"/>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8"/>
          <p:cNvSpPr/>
          <p:nvPr/>
        </p:nvSpPr>
        <p:spPr>
          <a:xfrm rot="370966">
            <a:off x="5300969" y="-796238"/>
            <a:ext cx="4980892" cy="6710886"/>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8"/>
          <p:cNvSpPr/>
          <p:nvPr/>
        </p:nvSpPr>
        <p:spPr>
          <a:xfrm rot="370966">
            <a:off x="4801914" y="-726749"/>
            <a:ext cx="4980892" cy="6710886"/>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8"/>
          <p:cNvSpPr/>
          <p:nvPr/>
        </p:nvSpPr>
        <p:spPr>
          <a:xfrm rot="9673683">
            <a:off x="-2191255" y="672058"/>
            <a:ext cx="6161480" cy="403149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8"/>
          <p:cNvSpPr/>
          <p:nvPr/>
        </p:nvSpPr>
        <p:spPr>
          <a:xfrm rot="9956491">
            <a:off x="-2295488" y="357625"/>
            <a:ext cx="6161218" cy="403132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8"/>
          <p:cNvSpPr/>
          <p:nvPr/>
        </p:nvSpPr>
        <p:spPr>
          <a:xfrm rot="-5400000" flipH="1">
            <a:off x="320428" y="-585103"/>
            <a:ext cx="2433401" cy="3470404"/>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descr="A drawing of a cartoon character&#10;&#10;Description automatically generated">
            <a:extLst>
              <a:ext uri="{FF2B5EF4-FFF2-40B4-BE49-F238E27FC236}">
                <a16:creationId xmlns:a16="http://schemas.microsoft.com/office/drawing/2014/main" id="{FF6EABED-AD39-4DD7-918D-4F2084663A71}"/>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35020358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ackground 3" preserve="1">
  <p:cSld name="Background 3">
    <p:spTree>
      <p:nvGrpSpPr>
        <p:cNvPr id="1" name="Shape 237"/>
        <p:cNvGrpSpPr/>
        <p:nvPr/>
      </p:nvGrpSpPr>
      <p:grpSpPr>
        <a:xfrm>
          <a:off x="0" y="0"/>
          <a:ext cx="0" cy="0"/>
          <a:chOff x="0" y="0"/>
          <a:chExt cx="0" cy="0"/>
        </a:xfrm>
      </p:grpSpPr>
      <p:sp>
        <p:nvSpPr>
          <p:cNvPr id="238" name="Google Shape;238;p29"/>
          <p:cNvSpPr/>
          <p:nvPr/>
        </p:nvSpPr>
        <p:spPr>
          <a:xfrm rot="-5400000" flipH="1">
            <a:off x="-373488" y="-227265"/>
            <a:ext cx="4073263" cy="4042701"/>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9"/>
          <p:cNvSpPr/>
          <p:nvPr/>
        </p:nvSpPr>
        <p:spPr>
          <a:xfrm rot="3600112" flipH="1">
            <a:off x="6837434" y="1760437"/>
            <a:ext cx="3098887" cy="4175212"/>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1"/>
          </a:solidFill>
          <a:ln>
            <a:noFill/>
          </a:ln>
          <a:effectLst>
            <a:outerShdw blurRad="57150" dist="19050" dir="5400000" algn="bl" rotWithShape="0">
              <a:srgbClr val="000000">
                <a:alpha val="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9"/>
          <p:cNvSpPr/>
          <p:nvPr/>
        </p:nvSpPr>
        <p:spPr>
          <a:xfrm rot="-5400000" flipH="1">
            <a:off x="239827" y="-812668"/>
            <a:ext cx="2675717" cy="3815984"/>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9"/>
          <p:cNvSpPr/>
          <p:nvPr/>
        </p:nvSpPr>
        <p:spPr>
          <a:xfrm rot="-5400000" flipH="1">
            <a:off x="187490" y="-788208"/>
            <a:ext cx="2560869" cy="3652192"/>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9"/>
          <p:cNvSpPr/>
          <p:nvPr/>
        </p:nvSpPr>
        <p:spPr>
          <a:xfrm rot="-5400000" flipH="1">
            <a:off x="-687812" y="-1671314"/>
            <a:ext cx="3098934" cy="417527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a:effectLst>
            <a:outerShdw blurRad="57150" dist="19050" dir="5400000" algn="bl" rotWithShape="0">
              <a:srgbClr val="000000">
                <a:alpha val="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9"/>
          <p:cNvSpPr/>
          <p:nvPr/>
        </p:nvSpPr>
        <p:spPr>
          <a:xfrm rot="3600112" flipH="1">
            <a:off x="7178784" y="1760437"/>
            <a:ext cx="3098887" cy="4175212"/>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5"/>
          </a:solidFill>
          <a:ln>
            <a:noFill/>
          </a:ln>
          <a:effectLst>
            <a:outerShdw blurRad="57150" dist="19050" dir="5400000" algn="bl" rotWithShape="0">
              <a:srgbClr val="000000">
                <a:alpha val="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descr="A drawing of a cartoon character&#10;&#10;Description automatically generated">
            <a:extLst>
              <a:ext uri="{FF2B5EF4-FFF2-40B4-BE49-F238E27FC236}">
                <a16:creationId xmlns:a16="http://schemas.microsoft.com/office/drawing/2014/main" id="{30B50E78-CDC5-48A2-9919-FD11F7D5D598}"/>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582702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4" preserve="1">
  <p:cSld name="Background 4">
    <p:spTree>
      <p:nvGrpSpPr>
        <p:cNvPr id="1" name="Shape 244"/>
        <p:cNvGrpSpPr/>
        <p:nvPr/>
      </p:nvGrpSpPr>
      <p:grpSpPr>
        <a:xfrm>
          <a:off x="0" y="0"/>
          <a:ext cx="0" cy="0"/>
          <a:chOff x="0" y="0"/>
          <a:chExt cx="0" cy="0"/>
        </a:xfrm>
      </p:grpSpPr>
      <p:sp>
        <p:nvSpPr>
          <p:cNvPr id="245" name="Google Shape;245;p30"/>
          <p:cNvSpPr/>
          <p:nvPr/>
        </p:nvSpPr>
        <p:spPr>
          <a:xfrm flipH="1">
            <a:off x="5239148" y="-121202"/>
            <a:ext cx="4073263" cy="4042701"/>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0"/>
          <p:cNvSpPr/>
          <p:nvPr/>
        </p:nvSpPr>
        <p:spPr>
          <a:xfrm flipH="1">
            <a:off x="6751542" y="-121167"/>
            <a:ext cx="2560869" cy="3652192"/>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30"/>
          <p:cNvSpPr/>
          <p:nvPr/>
        </p:nvSpPr>
        <p:spPr>
          <a:xfrm>
            <a:off x="0" y="44667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30"/>
          <p:cNvSpPr/>
          <p:nvPr/>
        </p:nvSpPr>
        <p:spPr>
          <a:xfrm rot="5400000" flipH="1">
            <a:off x="6644891" y="2713359"/>
            <a:ext cx="2060143" cy="2938081"/>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0"/>
          <p:cNvSpPr/>
          <p:nvPr/>
        </p:nvSpPr>
        <p:spPr>
          <a:xfrm rot="-843509">
            <a:off x="4889446" y="1549875"/>
            <a:ext cx="6161218" cy="403132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3"/>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0"/>
          <p:cNvSpPr/>
          <p:nvPr/>
        </p:nvSpPr>
        <p:spPr>
          <a:xfrm rot="-843509">
            <a:off x="4805646" y="1432525"/>
            <a:ext cx="6161218" cy="403132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descr="A drawing of a cartoon character&#10;&#10;Description automatically generated">
            <a:extLst>
              <a:ext uri="{FF2B5EF4-FFF2-40B4-BE49-F238E27FC236}">
                <a16:creationId xmlns:a16="http://schemas.microsoft.com/office/drawing/2014/main" id="{B278F2DD-04D4-42AD-8B76-3F085E843FA8}"/>
              </a:ext>
            </a:extLst>
          </p:cNvPr>
          <p:cNvPicPr>
            <a:picLocks noChangeAspect="1"/>
          </p:cNvPicPr>
          <p:nvPr userDrawn="1"/>
        </p:nvPicPr>
        <p:blipFill>
          <a:blip r:embed="rId2"/>
          <a:stretch>
            <a:fillRect/>
          </a:stretch>
        </p:blipFill>
        <p:spPr>
          <a:xfrm>
            <a:off x="103227" y="4092403"/>
            <a:ext cx="838712" cy="446916"/>
          </a:xfrm>
          <a:prstGeom prst="rect">
            <a:avLst/>
          </a:prstGeom>
        </p:spPr>
      </p:pic>
    </p:spTree>
    <p:extLst>
      <p:ext uri="{BB962C8B-B14F-4D97-AF65-F5344CB8AC3E}">
        <p14:creationId xmlns:p14="http://schemas.microsoft.com/office/powerpoint/2010/main" val="36413076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preserve="1">
  <p:cSld name="Background">
    <p:spTree>
      <p:nvGrpSpPr>
        <p:cNvPr id="1" name="Shape 223"/>
        <p:cNvGrpSpPr/>
        <p:nvPr/>
      </p:nvGrpSpPr>
      <p:grpSpPr>
        <a:xfrm>
          <a:off x="0" y="0"/>
          <a:ext cx="0" cy="0"/>
          <a:chOff x="0" y="0"/>
          <a:chExt cx="0" cy="0"/>
        </a:xfrm>
      </p:grpSpPr>
      <p:pic>
        <p:nvPicPr>
          <p:cNvPr id="4" name="Picture 3" descr="A drawing of a cartoon character&#10;&#10;Description automatically generated">
            <a:extLst>
              <a:ext uri="{FF2B5EF4-FFF2-40B4-BE49-F238E27FC236}">
                <a16:creationId xmlns:a16="http://schemas.microsoft.com/office/drawing/2014/main" id="{6C81340B-315F-4C75-8F1F-969615C94096}"/>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057691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reserve="1">
  <p:cSld name="Title and two columns">
    <p:spTree>
      <p:nvGrpSpPr>
        <p:cNvPr id="1" name="Shape 36"/>
        <p:cNvGrpSpPr/>
        <p:nvPr/>
      </p:nvGrpSpPr>
      <p:grpSpPr>
        <a:xfrm>
          <a:off x="0" y="0"/>
          <a:ext cx="0" cy="0"/>
          <a:chOff x="0" y="0"/>
          <a:chExt cx="0" cy="0"/>
        </a:xfrm>
      </p:grpSpPr>
      <p:sp>
        <p:nvSpPr>
          <p:cNvPr id="37" name="Google Shape;37;p5"/>
          <p:cNvSpPr/>
          <p:nvPr/>
        </p:nvSpPr>
        <p:spPr>
          <a:xfrm rot="-10521703">
            <a:off x="-2499878" y="-2064999"/>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8" name="Google Shape;38;p5"/>
          <p:cNvSpPr/>
          <p:nvPr/>
        </p:nvSpPr>
        <p:spPr>
          <a:xfrm rot="-10521703">
            <a:off x="-1919714" y="-1467047"/>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9" name="Google Shape;39;p5"/>
          <p:cNvSpPr/>
          <p:nvPr/>
        </p:nvSpPr>
        <p:spPr>
          <a:xfrm rot="-10521703">
            <a:off x="-1562339" y="-1627536"/>
            <a:ext cx="4980847" cy="671082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40" name="Google Shape;40;p5"/>
          <p:cNvSpPr/>
          <p:nvPr/>
        </p:nvSpPr>
        <p:spPr>
          <a:xfrm rot="-2433542">
            <a:off x="5774650" y="1933778"/>
            <a:ext cx="6161230" cy="4031332"/>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41" name="Google Shape;41;p5"/>
          <p:cNvSpPr/>
          <p:nvPr/>
        </p:nvSpPr>
        <p:spPr>
          <a:xfrm rot="-2150646">
            <a:off x="5988401" y="2187367"/>
            <a:ext cx="6160664" cy="4030962"/>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CCCCCC"/>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42" name="Google Shape;42;p5"/>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43" name="Google Shape;43;p5"/>
          <p:cNvSpPr txBox="1">
            <a:spLocks noGrp="1"/>
          </p:cNvSpPr>
          <p:nvPr>
            <p:ph type="body" idx="1"/>
          </p:nvPr>
        </p:nvSpPr>
        <p:spPr>
          <a:xfrm>
            <a:off x="821025" y="1237875"/>
            <a:ext cx="3521700" cy="3255000"/>
          </a:xfrm>
          <a:prstGeom prst="rect">
            <a:avLst/>
          </a:prstGeom>
        </p:spPr>
        <p:txBody>
          <a:bodyPr spcFirstLastPara="1" wrap="square" lIns="91425" tIns="91425" rIns="91425" bIns="91425" anchor="t" anchorCtr="0">
            <a:noAutofit/>
          </a:bodyPr>
          <a:lstStyle>
            <a:lvl1pPr marL="425450" lvl="0" indent="-285750">
              <a:spcBef>
                <a:spcPts val="0"/>
              </a:spcBef>
              <a:spcAft>
                <a:spcPts val="0"/>
              </a:spcAft>
              <a:buClrTx/>
              <a:buSzPts val="1400"/>
              <a:buFont typeface="Arial" panose="020B0604020202020204" pitchFamily="34" charset="0"/>
              <a:buChar char="•"/>
              <a:defRPr sz="1400">
                <a:solidFill>
                  <a:schemeClr val="tx1"/>
                </a:solidFill>
                <a:latin typeface="+mj-lt"/>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
        <p:nvSpPr>
          <p:cNvPr id="44" name="Google Shape;44;p5"/>
          <p:cNvSpPr txBox="1">
            <a:spLocks noGrp="1"/>
          </p:cNvSpPr>
          <p:nvPr>
            <p:ph type="body" idx="2"/>
          </p:nvPr>
        </p:nvSpPr>
        <p:spPr>
          <a:xfrm>
            <a:off x="4801268" y="1237875"/>
            <a:ext cx="3521700" cy="3255000"/>
          </a:xfrm>
          <a:prstGeom prst="rect">
            <a:avLst/>
          </a:prstGeom>
        </p:spPr>
        <p:txBody>
          <a:bodyPr spcFirstLastPara="1" wrap="square" lIns="91425" tIns="91425" rIns="91425" bIns="91425" anchor="t" anchorCtr="0">
            <a:noAutofit/>
          </a:bodyPr>
          <a:lstStyle>
            <a:lvl1pPr marL="425450" lvl="0" indent="-285750">
              <a:spcBef>
                <a:spcPts val="0"/>
              </a:spcBef>
              <a:spcAft>
                <a:spcPts val="0"/>
              </a:spcAft>
              <a:buClrTx/>
              <a:buSzPts val="1400"/>
              <a:buFont typeface="Arial" panose="020B0604020202020204" pitchFamily="34" charset="0"/>
              <a:buChar char="•"/>
              <a:defRPr sz="1400" b="0" i="0" u="none" strike="noStrike" cap="none" dirty="0">
                <a:solidFill>
                  <a:schemeClr val="tx1"/>
                </a:solidFill>
                <a:latin typeface="+mj-lt"/>
                <a:ea typeface="Bitter"/>
                <a:cs typeface="Bitter"/>
                <a:sym typeface="Bitte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pic>
        <p:nvPicPr>
          <p:cNvPr id="11" name="Picture 10" descr="A drawing of a cartoon character&#10;&#10;Description automatically generated">
            <a:extLst>
              <a:ext uri="{FF2B5EF4-FFF2-40B4-BE49-F238E27FC236}">
                <a16:creationId xmlns:a16="http://schemas.microsoft.com/office/drawing/2014/main" id="{004EC9D1-484D-4B3A-AA56-7AEE0CF31562}"/>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2024451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6"/>
          <p:cNvSpPr/>
          <p:nvPr/>
        </p:nvSpPr>
        <p:spPr>
          <a:xfrm rot="10800000" flipH="1">
            <a:off x="-2627750" y="-9"/>
            <a:ext cx="8904134" cy="1516333"/>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dk1"/>
                </a:solidFill>
              </a:rPr>
              <a:t> </a:t>
            </a:r>
            <a:endParaRPr>
              <a:solidFill>
                <a:schemeClr val="dk1"/>
              </a:solidFill>
            </a:endParaRPr>
          </a:p>
        </p:txBody>
      </p:sp>
      <p:sp>
        <p:nvSpPr>
          <p:cNvPr id="47" name="Google Shape;47;p6"/>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800" b="1">
                <a:solidFill>
                  <a:schemeClr val="tx1"/>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6" name="Picture 5" descr="A drawing of a cartoon character&#10;&#10;Description automatically generated">
            <a:extLst>
              <a:ext uri="{FF2B5EF4-FFF2-40B4-BE49-F238E27FC236}">
                <a16:creationId xmlns:a16="http://schemas.microsoft.com/office/drawing/2014/main" id="{B4B9B84B-4436-4B7C-B5FC-4F819B04D1AA}"/>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1632008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48"/>
        <p:cNvGrpSpPr/>
        <p:nvPr/>
      </p:nvGrpSpPr>
      <p:grpSpPr>
        <a:xfrm>
          <a:off x="0" y="0"/>
          <a:ext cx="0" cy="0"/>
          <a:chOff x="0" y="0"/>
          <a:chExt cx="0" cy="0"/>
        </a:xfrm>
      </p:grpSpPr>
      <p:sp>
        <p:nvSpPr>
          <p:cNvPr id="49" name="Google Shape;49;p7"/>
          <p:cNvSpPr txBox="1">
            <a:spLocks noGrp="1"/>
          </p:cNvSpPr>
          <p:nvPr>
            <p:ph type="title"/>
          </p:nvPr>
        </p:nvSpPr>
        <p:spPr>
          <a:xfrm>
            <a:off x="3168000" y="3206325"/>
            <a:ext cx="2808000" cy="360900"/>
          </a:xfrm>
          <a:prstGeom prst="rect">
            <a:avLst/>
          </a:prstGeom>
        </p:spPr>
        <p:txBody>
          <a:bodyPr spcFirstLastPara="1" wrap="square" lIns="91425" tIns="91425" rIns="91425" bIns="91425" anchor="b" anchorCtr="0">
            <a:noAutofit/>
          </a:bodyPr>
          <a:lstStyle>
            <a:lvl1pPr lvl="0" algn="ctr">
              <a:spcBef>
                <a:spcPts val="0"/>
              </a:spcBef>
              <a:spcAft>
                <a:spcPts val="0"/>
              </a:spcAft>
              <a:buSzPts val="1800"/>
              <a:buNone/>
              <a:defRPr sz="1800">
                <a:solidFill>
                  <a:srgbClr val="00B0F0"/>
                </a:solidFill>
                <a:latin typeface="+mj-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50" name="Google Shape;50;p7"/>
          <p:cNvSpPr txBox="1">
            <a:spLocks noGrp="1"/>
          </p:cNvSpPr>
          <p:nvPr>
            <p:ph type="body" idx="1"/>
          </p:nvPr>
        </p:nvSpPr>
        <p:spPr>
          <a:xfrm>
            <a:off x="2329350" y="1707825"/>
            <a:ext cx="4485300" cy="1648500"/>
          </a:xfrm>
          <a:prstGeom prst="rect">
            <a:avLst/>
          </a:prstGeom>
        </p:spPr>
        <p:txBody>
          <a:bodyPr spcFirstLastPara="1" wrap="square" lIns="91425" tIns="91425" rIns="91425" bIns="91425" anchor="t" anchorCtr="0">
            <a:noAutofit/>
          </a:bodyPr>
          <a:lstStyle>
            <a:lvl1pPr marL="400050" lvl="0" indent="-285750" algn="ctr">
              <a:spcBef>
                <a:spcPts val="0"/>
              </a:spcBef>
              <a:spcAft>
                <a:spcPts val="0"/>
              </a:spcAft>
              <a:buClrTx/>
              <a:buSzPts val="1800"/>
              <a:buFont typeface="Arial" panose="020B0604020202020204" pitchFamily="34" charset="0"/>
              <a:buChar char="•"/>
              <a:defRPr>
                <a:solidFill>
                  <a:schemeClr val="tx1"/>
                </a:solidFill>
                <a:latin typeface="+mj-lt"/>
              </a:defRPr>
            </a:lvl1pPr>
            <a:lvl2pPr marL="914400" lvl="1" indent="-342900" algn="ctr">
              <a:spcBef>
                <a:spcPts val="1600"/>
              </a:spcBef>
              <a:spcAft>
                <a:spcPts val="0"/>
              </a:spcAft>
              <a:buSzPts val="1800"/>
              <a:buChar char="○"/>
              <a:defRPr sz="1800"/>
            </a:lvl2pPr>
            <a:lvl3pPr marL="1371600" lvl="2" indent="-342900" algn="ctr">
              <a:spcBef>
                <a:spcPts val="1600"/>
              </a:spcBef>
              <a:spcAft>
                <a:spcPts val="0"/>
              </a:spcAft>
              <a:buSzPts val="1800"/>
              <a:buChar char="■"/>
              <a:defRPr sz="1800"/>
            </a:lvl3pPr>
            <a:lvl4pPr marL="1828800" lvl="3" indent="-342900" algn="ctr">
              <a:spcBef>
                <a:spcPts val="1600"/>
              </a:spcBef>
              <a:spcAft>
                <a:spcPts val="0"/>
              </a:spcAft>
              <a:buSzPts val="1800"/>
              <a:buChar char="●"/>
              <a:defRPr sz="1800"/>
            </a:lvl4pPr>
            <a:lvl5pPr marL="2286000" lvl="4" indent="-342900" algn="ctr">
              <a:spcBef>
                <a:spcPts val="1600"/>
              </a:spcBef>
              <a:spcAft>
                <a:spcPts val="0"/>
              </a:spcAft>
              <a:buSzPts val="1800"/>
              <a:buChar char="○"/>
              <a:defRPr sz="1800"/>
            </a:lvl5pPr>
            <a:lvl6pPr marL="2743200" lvl="5" indent="-342900" algn="ctr">
              <a:spcBef>
                <a:spcPts val="1600"/>
              </a:spcBef>
              <a:spcAft>
                <a:spcPts val="0"/>
              </a:spcAft>
              <a:buSzPts val="1800"/>
              <a:buChar char="■"/>
              <a:defRPr sz="1800"/>
            </a:lvl6pPr>
            <a:lvl7pPr marL="3200400" lvl="6" indent="-342900" algn="ctr">
              <a:spcBef>
                <a:spcPts val="1600"/>
              </a:spcBef>
              <a:spcAft>
                <a:spcPts val="0"/>
              </a:spcAft>
              <a:buSzPts val="1800"/>
              <a:buChar char="●"/>
              <a:defRPr sz="1800"/>
            </a:lvl7pPr>
            <a:lvl8pPr marL="3657600" lvl="7" indent="-342900" algn="ctr">
              <a:spcBef>
                <a:spcPts val="1600"/>
              </a:spcBef>
              <a:spcAft>
                <a:spcPts val="0"/>
              </a:spcAft>
              <a:buSzPts val="1800"/>
              <a:buChar char="○"/>
              <a:defRPr sz="1800"/>
            </a:lvl8pPr>
            <a:lvl9pPr marL="4114800" lvl="8" indent="-342900" algn="ctr">
              <a:spcBef>
                <a:spcPts val="1600"/>
              </a:spcBef>
              <a:spcAft>
                <a:spcPts val="1600"/>
              </a:spcAft>
              <a:buSzPts val="1800"/>
              <a:buChar char="■"/>
              <a:defRPr sz="1800"/>
            </a:lvl9pPr>
          </a:lstStyle>
          <a:p>
            <a:endParaRPr dirty="0"/>
          </a:p>
        </p:txBody>
      </p:sp>
      <p:sp>
        <p:nvSpPr>
          <p:cNvPr id="51" name="Google Shape;51;p7"/>
          <p:cNvSpPr/>
          <p:nvPr/>
        </p:nvSpPr>
        <p:spPr>
          <a:xfrm rot="-819078" flipH="1">
            <a:off x="2776093" y="-2129688"/>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52" name="Google Shape;52;p7"/>
          <p:cNvSpPr/>
          <p:nvPr/>
        </p:nvSpPr>
        <p:spPr>
          <a:xfrm rot="-819078" flipH="1">
            <a:off x="2795726" y="-2272545"/>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53" name="Google Shape;53;p7"/>
          <p:cNvSpPr/>
          <p:nvPr/>
        </p:nvSpPr>
        <p:spPr>
          <a:xfrm flipH="1">
            <a:off x="0" y="4338000"/>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pic>
        <p:nvPicPr>
          <p:cNvPr id="9" name="Picture 8" descr="A drawing of a cartoon character&#10;&#10;Description automatically generated">
            <a:extLst>
              <a:ext uri="{FF2B5EF4-FFF2-40B4-BE49-F238E27FC236}">
                <a16:creationId xmlns:a16="http://schemas.microsoft.com/office/drawing/2014/main" id="{C0AD868C-5C86-49EB-AED7-FDBE3754FF5B}"/>
              </a:ext>
            </a:extLst>
          </p:cNvPr>
          <p:cNvPicPr>
            <a:picLocks noChangeAspect="1"/>
          </p:cNvPicPr>
          <p:nvPr userDrawn="1"/>
        </p:nvPicPr>
        <p:blipFill>
          <a:blip r:embed="rId2"/>
          <a:stretch>
            <a:fillRect/>
          </a:stretch>
        </p:blipFill>
        <p:spPr>
          <a:xfrm>
            <a:off x="61976" y="4573666"/>
            <a:ext cx="838712" cy="446916"/>
          </a:xfrm>
          <a:prstGeom prst="rect">
            <a:avLst/>
          </a:prstGeom>
        </p:spPr>
      </p:pic>
    </p:spTree>
    <p:extLst>
      <p:ext uri="{BB962C8B-B14F-4D97-AF65-F5344CB8AC3E}">
        <p14:creationId xmlns:p14="http://schemas.microsoft.com/office/powerpoint/2010/main" val="1870411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56"/>
        <p:cNvGrpSpPr/>
        <p:nvPr/>
      </p:nvGrpSpPr>
      <p:grpSpPr>
        <a:xfrm>
          <a:off x="0" y="0"/>
          <a:ext cx="0" cy="0"/>
          <a:chOff x="0" y="0"/>
          <a:chExt cx="0" cy="0"/>
        </a:xfrm>
      </p:grpSpPr>
      <p:sp>
        <p:nvSpPr>
          <p:cNvPr id="57" name="Google Shape;57;p9"/>
          <p:cNvSpPr txBox="1">
            <a:spLocks noGrp="1"/>
          </p:cNvSpPr>
          <p:nvPr>
            <p:ph type="subTitle" idx="1"/>
          </p:nvPr>
        </p:nvSpPr>
        <p:spPr>
          <a:xfrm>
            <a:off x="4366400" y="1379650"/>
            <a:ext cx="3498600" cy="414300"/>
          </a:xfrm>
          <a:prstGeom prst="rect">
            <a:avLst/>
          </a:prstGeom>
        </p:spPr>
        <p:txBody>
          <a:bodyPr spcFirstLastPara="1" wrap="square" lIns="91425" tIns="91425" rIns="91425" bIns="91425" anchor="b" anchorCtr="0">
            <a:noAutofit/>
          </a:bodyPr>
          <a:lstStyle>
            <a:lvl1pPr lvl="0">
              <a:lnSpc>
                <a:spcPct val="100000"/>
              </a:lnSpc>
              <a:spcBef>
                <a:spcPts val="0"/>
              </a:spcBef>
              <a:spcAft>
                <a:spcPts val="0"/>
              </a:spcAft>
              <a:buSzPts val="1800"/>
              <a:buFont typeface="Anton"/>
              <a:buNone/>
              <a:defRPr>
                <a:solidFill>
                  <a:schemeClr val="tx1"/>
                </a:solidFill>
                <a:latin typeface="+mj-lt"/>
                <a:ea typeface="Anton"/>
                <a:cs typeface="Anton"/>
                <a:sym typeface="Anton"/>
              </a:defRPr>
            </a:lvl1pPr>
            <a:lvl2pPr lvl="1">
              <a:lnSpc>
                <a:spcPct val="100000"/>
              </a:lnSpc>
              <a:spcBef>
                <a:spcPts val="0"/>
              </a:spcBef>
              <a:spcAft>
                <a:spcPts val="0"/>
              </a:spcAft>
              <a:buSzPts val="1800"/>
              <a:buFont typeface="Anton"/>
              <a:buNone/>
              <a:defRPr sz="1800">
                <a:latin typeface="Anton"/>
                <a:ea typeface="Anton"/>
                <a:cs typeface="Anton"/>
                <a:sym typeface="Anton"/>
              </a:defRPr>
            </a:lvl2pPr>
            <a:lvl3pPr lvl="2">
              <a:lnSpc>
                <a:spcPct val="100000"/>
              </a:lnSpc>
              <a:spcBef>
                <a:spcPts val="0"/>
              </a:spcBef>
              <a:spcAft>
                <a:spcPts val="0"/>
              </a:spcAft>
              <a:buSzPts val="1800"/>
              <a:buFont typeface="Anton"/>
              <a:buNone/>
              <a:defRPr sz="1800">
                <a:latin typeface="Anton"/>
                <a:ea typeface="Anton"/>
                <a:cs typeface="Anton"/>
                <a:sym typeface="Anton"/>
              </a:defRPr>
            </a:lvl3pPr>
            <a:lvl4pPr lvl="3">
              <a:lnSpc>
                <a:spcPct val="100000"/>
              </a:lnSpc>
              <a:spcBef>
                <a:spcPts val="0"/>
              </a:spcBef>
              <a:spcAft>
                <a:spcPts val="0"/>
              </a:spcAft>
              <a:buSzPts val="1800"/>
              <a:buFont typeface="Anton"/>
              <a:buNone/>
              <a:defRPr sz="1800">
                <a:latin typeface="Anton"/>
                <a:ea typeface="Anton"/>
                <a:cs typeface="Anton"/>
                <a:sym typeface="Anton"/>
              </a:defRPr>
            </a:lvl4pPr>
            <a:lvl5pPr lvl="4">
              <a:lnSpc>
                <a:spcPct val="100000"/>
              </a:lnSpc>
              <a:spcBef>
                <a:spcPts val="0"/>
              </a:spcBef>
              <a:spcAft>
                <a:spcPts val="0"/>
              </a:spcAft>
              <a:buSzPts val="1800"/>
              <a:buFont typeface="Anton"/>
              <a:buNone/>
              <a:defRPr sz="1800">
                <a:latin typeface="Anton"/>
                <a:ea typeface="Anton"/>
                <a:cs typeface="Anton"/>
                <a:sym typeface="Anton"/>
              </a:defRPr>
            </a:lvl5pPr>
            <a:lvl6pPr lvl="5">
              <a:lnSpc>
                <a:spcPct val="100000"/>
              </a:lnSpc>
              <a:spcBef>
                <a:spcPts val="0"/>
              </a:spcBef>
              <a:spcAft>
                <a:spcPts val="0"/>
              </a:spcAft>
              <a:buSzPts val="1800"/>
              <a:buFont typeface="Anton"/>
              <a:buNone/>
              <a:defRPr sz="1800">
                <a:latin typeface="Anton"/>
                <a:ea typeface="Anton"/>
                <a:cs typeface="Anton"/>
                <a:sym typeface="Anton"/>
              </a:defRPr>
            </a:lvl6pPr>
            <a:lvl7pPr lvl="6">
              <a:lnSpc>
                <a:spcPct val="100000"/>
              </a:lnSpc>
              <a:spcBef>
                <a:spcPts val="0"/>
              </a:spcBef>
              <a:spcAft>
                <a:spcPts val="0"/>
              </a:spcAft>
              <a:buSzPts val="1800"/>
              <a:buFont typeface="Anton"/>
              <a:buNone/>
              <a:defRPr sz="1800">
                <a:latin typeface="Anton"/>
                <a:ea typeface="Anton"/>
                <a:cs typeface="Anton"/>
                <a:sym typeface="Anton"/>
              </a:defRPr>
            </a:lvl7pPr>
            <a:lvl8pPr lvl="7">
              <a:lnSpc>
                <a:spcPct val="100000"/>
              </a:lnSpc>
              <a:spcBef>
                <a:spcPts val="0"/>
              </a:spcBef>
              <a:spcAft>
                <a:spcPts val="0"/>
              </a:spcAft>
              <a:buSzPts val="1800"/>
              <a:buFont typeface="Anton"/>
              <a:buNone/>
              <a:defRPr sz="1800">
                <a:latin typeface="Anton"/>
                <a:ea typeface="Anton"/>
                <a:cs typeface="Anton"/>
                <a:sym typeface="Anton"/>
              </a:defRPr>
            </a:lvl8pPr>
            <a:lvl9pPr lvl="8">
              <a:lnSpc>
                <a:spcPct val="100000"/>
              </a:lnSpc>
              <a:spcBef>
                <a:spcPts val="0"/>
              </a:spcBef>
              <a:spcAft>
                <a:spcPts val="0"/>
              </a:spcAft>
              <a:buSzPts val="1800"/>
              <a:buFont typeface="Anton"/>
              <a:buNone/>
              <a:defRPr sz="1800">
                <a:latin typeface="Anton"/>
                <a:ea typeface="Anton"/>
                <a:cs typeface="Anton"/>
                <a:sym typeface="Anton"/>
              </a:defRPr>
            </a:lvl9pPr>
          </a:lstStyle>
          <a:p>
            <a:endParaRPr dirty="0"/>
          </a:p>
        </p:txBody>
      </p:sp>
      <p:sp>
        <p:nvSpPr>
          <p:cNvPr id="58" name="Google Shape;58;p9"/>
          <p:cNvSpPr txBox="1">
            <a:spLocks noGrp="1"/>
          </p:cNvSpPr>
          <p:nvPr>
            <p:ph type="body" idx="2"/>
          </p:nvPr>
        </p:nvSpPr>
        <p:spPr>
          <a:xfrm>
            <a:off x="4366400" y="1907175"/>
            <a:ext cx="3498600" cy="21567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Tx/>
              <a:buSzPts val="1400"/>
              <a:buFont typeface="Arial" panose="020B0604020202020204" pitchFamily="34" charset="0"/>
              <a:buChar char="•"/>
              <a:defRPr sz="1400">
                <a:solidFill>
                  <a:srgbClr val="00B0F0"/>
                </a:solidFill>
                <a:latin typeface="+mj-lt"/>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
        <p:nvSpPr>
          <p:cNvPr id="59" name="Google Shape;59;p9"/>
          <p:cNvSpPr/>
          <p:nvPr/>
        </p:nvSpPr>
        <p:spPr>
          <a:xfrm rot="-819078" flipH="1">
            <a:off x="2776093" y="-2129688"/>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60" name="Google Shape;60;p9"/>
          <p:cNvSpPr/>
          <p:nvPr/>
        </p:nvSpPr>
        <p:spPr>
          <a:xfrm rot="-819078" flipH="1">
            <a:off x="2795726" y="-2272545"/>
            <a:ext cx="6161207" cy="4031317"/>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61" name="Google Shape;61;p9"/>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62" name="Google Shape;62;p9"/>
          <p:cNvSpPr/>
          <p:nvPr/>
        </p:nvSpPr>
        <p:spPr>
          <a:xfrm rot="10800000" flipH="1">
            <a:off x="-67252" y="1251948"/>
            <a:ext cx="4073263" cy="4042701"/>
          </a:xfrm>
          <a:custGeom>
            <a:avLst/>
            <a:gdLst/>
            <a:ahLst/>
            <a:cxnLst/>
            <a:rect l="l" t="t" r="r" b="b"/>
            <a:pathLst>
              <a:path w="116354" h="115481" extrusionOk="0">
                <a:moveTo>
                  <a:pt x="73151" y="0"/>
                </a:moveTo>
                <a:cubicBezTo>
                  <a:pt x="52852" y="58773"/>
                  <a:pt x="19162" y="90311"/>
                  <a:pt x="1" y="104327"/>
                </a:cubicBezTo>
                <a:lnTo>
                  <a:pt x="1" y="115480"/>
                </a:lnTo>
                <a:cubicBezTo>
                  <a:pt x="21801" y="107961"/>
                  <a:pt x="63017" y="89571"/>
                  <a:pt x="87103" y="52345"/>
                </a:cubicBezTo>
                <a:cubicBezTo>
                  <a:pt x="102911" y="27914"/>
                  <a:pt x="111590" y="11046"/>
                  <a:pt x="116353" y="0"/>
                </a:cubicBezTo>
                <a:close/>
              </a:path>
            </a:pathLst>
          </a:custGeom>
          <a:solidFill>
            <a:schemeClr val="accent5"/>
          </a:solidFill>
          <a:ln>
            <a:noFill/>
          </a:ln>
          <a:effectLst>
            <a:outerShdw blurRad="57150" dist="19050" dir="540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63" name="Google Shape;63;p9"/>
          <p:cNvSpPr/>
          <p:nvPr/>
        </p:nvSpPr>
        <p:spPr>
          <a:xfrm rot="10800000" flipH="1">
            <a:off x="-67241" y="1450764"/>
            <a:ext cx="2675717" cy="3815984"/>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64" name="Google Shape;64;p9"/>
          <p:cNvSpPr/>
          <p:nvPr/>
        </p:nvSpPr>
        <p:spPr>
          <a:xfrm rot="10800000" flipH="1">
            <a:off x="-67252" y="1642422"/>
            <a:ext cx="2560869" cy="3652192"/>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65" name="Google Shape;65;p9"/>
          <p:cNvSpPr/>
          <p:nvPr/>
        </p:nvSpPr>
        <p:spPr>
          <a:xfrm rot="10800000" flipH="1">
            <a:off x="-957850" y="1987150"/>
            <a:ext cx="3098934" cy="4175275"/>
          </a:xfrm>
          <a:custGeom>
            <a:avLst/>
            <a:gdLst/>
            <a:ahLst/>
            <a:cxnLst/>
            <a:rect l="l" t="t" r="r" b="b"/>
            <a:pathLst>
              <a:path w="88522" h="119268" extrusionOk="0">
                <a:moveTo>
                  <a:pt x="88522" y="0"/>
                </a:moveTo>
                <a:lnTo>
                  <a:pt x="61303" y="6927"/>
                </a:lnTo>
                <a:cubicBezTo>
                  <a:pt x="60742" y="9569"/>
                  <a:pt x="60031" y="12166"/>
                  <a:pt x="59135" y="14703"/>
                </a:cubicBezTo>
                <a:cubicBezTo>
                  <a:pt x="56549" y="22032"/>
                  <a:pt x="52518" y="28593"/>
                  <a:pt x="48165" y="34789"/>
                </a:cubicBezTo>
                <a:cubicBezTo>
                  <a:pt x="37721" y="49651"/>
                  <a:pt x="25221" y="62760"/>
                  <a:pt x="11183" y="73574"/>
                </a:cubicBezTo>
                <a:cubicBezTo>
                  <a:pt x="7515" y="76401"/>
                  <a:pt x="3693" y="79128"/>
                  <a:pt x="0" y="81999"/>
                </a:cubicBezTo>
                <a:lnTo>
                  <a:pt x="9486" y="119267"/>
                </a:lnTo>
                <a:cubicBezTo>
                  <a:pt x="26071" y="114930"/>
                  <a:pt x="40558" y="102728"/>
                  <a:pt x="50820" y="87861"/>
                </a:cubicBezTo>
                <a:cubicBezTo>
                  <a:pt x="63429" y="69589"/>
                  <a:pt x="70632" y="47519"/>
                  <a:pt x="77481" y="25727"/>
                </a:cubicBezTo>
                <a:cubicBezTo>
                  <a:pt x="79671" y="18759"/>
                  <a:pt x="81863" y="11736"/>
                  <a:pt x="85235" y="5401"/>
                </a:cubicBezTo>
                <a:cubicBezTo>
                  <a:pt x="86227" y="3540"/>
                  <a:pt x="87324" y="1736"/>
                  <a:pt x="88522" y="0"/>
                </a:cubicBezTo>
                <a:close/>
              </a:path>
            </a:pathLst>
          </a:custGeom>
          <a:solidFill>
            <a:schemeClr val="lt1"/>
          </a:solidFill>
          <a:ln>
            <a:noFill/>
          </a:ln>
          <a:effectLst>
            <a:outerShdw blurRad="57150" dist="19050" dir="5400000" algn="bl" rotWithShape="0">
              <a:srgbClr val="000000">
                <a:alpha val="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pic>
        <p:nvPicPr>
          <p:cNvPr id="11" name="Picture 10" descr="A picture containing drawing&#10;&#10;Description automatically generated">
            <a:extLst>
              <a:ext uri="{FF2B5EF4-FFF2-40B4-BE49-F238E27FC236}">
                <a16:creationId xmlns:a16="http://schemas.microsoft.com/office/drawing/2014/main" id="{E961E6B0-21EA-4076-B87D-C5466C3D55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9286" y="4536769"/>
            <a:ext cx="838353" cy="446030"/>
          </a:xfrm>
          <a:prstGeom prst="rect">
            <a:avLst/>
          </a:prstGeom>
        </p:spPr>
      </p:pic>
      <p:pic>
        <p:nvPicPr>
          <p:cNvPr id="13" name="Picture 12" descr="A drawing of a cartoon character&#10;&#10;Description automatically generated">
            <a:extLst>
              <a:ext uri="{FF2B5EF4-FFF2-40B4-BE49-F238E27FC236}">
                <a16:creationId xmlns:a16="http://schemas.microsoft.com/office/drawing/2014/main" id="{27C5356D-12CD-4B56-B983-4EEBA98315E7}"/>
              </a:ext>
            </a:extLst>
          </p:cNvPr>
          <p:cNvPicPr>
            <a:picLocks noChangeAspect="1"/>
          </p:cNvPicPr>
          <p:nvPr userDrawn="1"/>
        </p:nvPicPr>
        <p:blipFill>
          <a:blip r:embed="rId3"/>
          <a:stretch>
            <a:fillRect/>
          </a:stretch>
        </p:blipFill>
        <p:spPr>
          <a:xfrm>
            <a:off x="151353" y="4608042"/>
            <a:ext cx="838712" cy="446916"/>
          </a:xfrm>
          <a:prstGeom prst="rect">
            <a:avLst/>
          </a:prstGeom>
        </p:spPr>
      </p:pic>
    </p:spTree>
    <p:extLst>
      <p:ext uri="{BB962C8B-B14F-4D97-AF65-F5344CB8AC3E}">
        <p14:creationId xmlns:p14="http://schemas.microsoft.com/office/powerpoint/2010/main" val="3268314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66"/>
        <p:cNvGrpSpPr/>
        <p:nvPr/>
      </p:nvGrpSpPr>
      <p:grpSpPr>
        <a:xfrm>
          <a:off x="0" y="0"/>
          <a:ext cx="0" cy="0"/>
          <a:chOff x="0" y="0"/>
          <a:chExt cx="0" cy="0"/>
        </a:xfrm>
      </p:grpSpPr>
      <p:sp>
        <p:nvSpPr>
          <p:cNvPr id="67" name="Google Shape;67;p10"/>
          <p:cNvSpPr/>
          <p:nvPr/>
        </p:nvSpPr>
        <p:spPr>
          <a:xfrm rot="-5400000" flipH="1">
            <a:off x="804134" y="-853933"/>
            <a:ext cx="2543678" cy="4251545"/>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0"/>
          <p:cNvSpPr/>
          <p:nvPr/>
        </p:nvSpPr>
        <p:spPr>
          <a:xfrm rot="-5400000" flipH="1">
            <a:off x="749540" y="-799339"/>
            <a:ext cx="2381098" cy="3979776"/>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0"/>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70" name="Google Shape;70;p10"/>
          <p:cNvSpPr/>
          <p:nvPr/>
        </p:nvSpPr>
        <p:spPr>
          <a:xfrm rot="8471928" flipH="1">
            <a:off x="3850415" y="3496268"/>
            <a:ext cx="6161328" cy="403139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10"/>
          <p:cNvSpPr/>
          <p:nvPr/>
        </p:nvSpPr>
        <p:spPr>
          <a:xfrm rot="8471928" flipH="1">
            <a:off x="3893353" y="3633926"/>
            <a:ext cx="6161328" cy="4031396"/>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descr="A drawing of a cartoon character&#10;&#10;Description automatically generated">
            <a:extLst>
              <a:ext uri="{FF2B5EF4-FFF2-40B4-BE49-F238E27FC236}">
                <a16:creationId xmlns:a16="http://schemas.microsoft.com/office/drawing/2014/main" id="{F5A1E67F-F339-4FE2-B470-61A3A76938FD}"/>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1218927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72"/>
        <p:cNvGrpSpPr/>
        <p:nvPr/>
      </p:nvGrpSpPr>
      <p:grpSpPr>
        <a:xfrm>
          <a:off x="0" y="0"/>
          <a:ext cx="0" cy="0"/>
          <a:chOff x="0" y="0"/>
          <a:chExt cx="0" cy="0"/>
        </a:xfrm>
      </p:grpSpPr>
      <p:sp>
        <p:nvSpPr>
          <p:cNvPr id="73" name="Google Shape;73;p11"/>
          <p:cNvSpPr txBox="1">
            <a:spLocks noGrp="1"/>
          </p:cNvSpPr>
          <p:nvPr>
            <p:ph type="title" hasCustomPrompt="1"/>
          </p:nvPr>
        </p:nvSpPr>
        <p:spPr>
          <a:xfrm>
            <a:off x="1470750" y="1463625"/>
            <a:ext cx="6202500" cy="13938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7200">
                <a:solidFill>
                  <a:schemeClr val="accent1"/>
                </a:solidFill>
                <a:latin typeface="+mj-lt"/>
              </a:defRPr>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a:r>
              <a:rPr dirty="0"/>
              <a:t>xx%</a:t>
            </a:r>
          </a:p>
        </p:txBody>
      </p:sp>
      <p:sp>
        <p:nvSpPr>
          <p:cNvPr id="74" name="Google Shape;74;p11"/>
          <p:cNvSpPr txBox="1">
            <a:spLocks noGrp="1"/>
          </p:cNvSpPr>
          <p:nvPr>
            <p:ph type="body" idx="1"/>
          </p:nvPr>
        </p:nvSpPr>
        <p:spPr>
          <a:xfrm>
            <a:off x="2910150" y="2857425"/>
            <a:ext cx="3323700" cy="692400"/>
          </a:xfrm>
          <a:prstGeom prst="rect">
            <a:avLst/>
          </a:prstGeom>
        </p:spPr>
        <p:txBody>
          <a:bodyPr spcFirstLastPara="1" wrap="square" lIns="91425" tIns="91425" rIns="91425" bIns="91425" anchor="t" anchorCtr="0">
            <a:noAutofit/>
          </a:bodyPr>
          <a:lstStyle>
            <a:lvl1pPr marL="457200" lvl="0" indent="-330200" algn="ctr">
              <a:spcBef>
                <a:spcPts val="0"/>
              </a:spcBef>
              <a:spcAft>
                <a:spcPts val="0"/>
              </a:spcAft>
              <a:buSzPts val="1600"/>
              <a:buChar char="●"/>
              <a:defRPr sz="1600">
                <a:latin typeface="+mj-lt"/>
              </a:defRPr>
            </a:lvl1pPr>
            <a:lvl2pPr marL="914400" lvl="1" indent="-330200" algn="ctr">
              <a:spcBef>
                <a:spcPts val="1600"/>
              </a:spcBef>
              <a:spcAft>
                <a:spcPts val="0"/>
              </a:spcAft>
              <a:buSzPts val="1600"/>
              <a:buChar char="○"/>
              <a:defRPr sz="1600"/>
            </a:lvl2pPr>
            <a:lvl3pPr marL="1371600" lvl="2" indent="-330200" algn="ctr">
              <a:spcBef>
                <a:spcPts val="1600"/>
              </a:spcBef>
              <a:spcAft>
                <a:spcPts val="0"/>
              </a:spcAft>
              <a:buSzPts val="1600"/>
              <a:buChar char="■"/>
              <a:defRPr sz="1600"/>
            </a:lvl3pPr>
            <a:lvl4pPr marL="1828800" lvl="3" indent="-330200" algn="ctr">
              <a:spcBef>
                <a:spcPts val="1600"/>
              </a:spcBef>
              <a:spcAft>
                <a:spcPts val="0"/>
              </a:spcAft>
              <a:buSzPts val="1600"/>
              <a:buChar char="●"/>
              <a:defRPr sz="1600"/>
            </a:lvl4pPr>
            <a:lvl5pPr marL="2286000" lvl="4" indent="-330200" algn="ctr">
              <a:spcBef>
                <a:spcPts val="1600"/>
              </a:spcBef>
              <a:spcAft>
                <a:spcPts val="0"/>
              </a:spcAft>
              <a:buSzPts val="1600"/>
              <a:buChar char="○"/>
              <a:defRPr sz="1600"/>
            </a:lvl5pPr>
            <a:lvl6pPr marL="2743200" lvl="5" indent="-330200" algn="ctr">
              <a:spcBef>
                <a:spcPts val="1600"/>
              </a:spcBef>
              <a:spcAft>
                <a:spcPts val="0"/>
              </a:spcAft>
              <a:buSzPts val="1600"/>
              <a:buChar char="■"/>
              <a:defRPr sz="1600"/>
            </a:lvl6pPr>
            <a:lvl7pPr marL="3200400" lvl="6" indent="-330200" algn="ctr">
              <a:spcBef>
                <a:spcPts val="1600"/>
              </a:spcBef>
              <a:spcAft>
                <a:spcPts val="0"/>
              </a:spcAft>
              <a:buSzPts val="1600"/>
              <a:buChar char="●"/>
              <a:defRPr sz="1600"/>
            </a:lvl7pPr>
            <a:lvl8pPr marL="3657600" lvl="7" indent="-330200" algn="ctr">
              <a:spcBef>
                <a:spcPts val="1600"/>
              </a:spcBef>
              <a:spcAft>
                <a:spcPts val="0"/>
              </a:spcAft>
              <a:buSzPts val="1600"/>
              <a:buChar char="○"/>
              <a:defRPr sz="1600"/>
            </a:lvl8pPr>
            <a:lvl9pPr marL="4114800" lvl="8" indent="-330200" algn="ctr">
              <a:spcBef>
                <a:spcPts val="1600"/>
              </a:spcBef>
              <a:spcAft>
                <a:spcPts val="1600"/>
              </a:spcAft>
              <a:buSzPts val="1600"/>
              <a:buChar char="■"/>
              <a:defRPr sz="1600"/>
            </a:lvl9pPr>
          </a:lstStyle>
          <a:p>
            <a:endParaRPr dirty="0"/>
          </a:p>
        </p:txBody>
      </p:sp>
      <p:sp>
        <p:nvSpPr>
          <p:cNvPr id="75" name="Google Shape;75;p11"/>
          <p:cNvSpPr/>
          <p:nvPr/>
        </p:nvSpPr>
        <p:spPr>
          <a:xfrm rot="10800000" flipH="1">
            <a:off x="-485288" y="1026599"/>
            <a:ext cx="3030870" cy="4322487"/>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76" name="Google Shape;76;p11"/>
          <p:cNvSpPr/>
          <p:nvPr/>
        </p:nvSpPr>
        <p:spPr>
          <a:xfrm rot="10800000" flipH="1">
            <a:off x="-485300" y="1243604"/>
            <a:ext cx="2900843" cy="4137048"/>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77" name="Google Shape;77;p11"/>
          <p:cNvSpPr/>
          <p:nvPr/>
        </p:nvSpPr>
        <p:spPr>
          <a:xfrm rot="10800000" flipH="1">
            <a:off x="-549400" y="1893814"/>
            <a:ext cx="2444923" cy="3486836"/>
          </a:xfrm>
          <a:custGeom>
            <a:avLst/>
            <a:gdLst/>
            <a:ahLst/>
            <a:cxnLst/>
            <a:rect l="l" t="t" r="r" b="b"/>
            <a:pathLst>
              <a:path w="73152" h="104326" extrusionOk="0">
                <a:moveTo>
                  <a:pt x="1" y="1"/>
                </a:moveTo>
                <a:lnTo>
                  <a:pt x="1" y="104326"/>
                </a:lnTo>
                <a:cubicBezTo>
                  <a:pt x="19162" y="90310"/>
                  <a:pt x="52852" y="58772"/>
                  <a:pt x="73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78" name="Google Shape;78;p11"/>
          <p:cNvSpPr/>
          <p:nvPr/>
        </p:nvSpPr>
        <p:spPr>
          <a:xfrm rot="489623" flipH="1">
            <a:off x="3210258" y="-1687324"/>
            <a:ext cx="7253469" cy="4746390"/>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79" name="Google Shape;79;p11"/>
          <p:cNvSpPr/>
          <p:nvPr/>
        </p:nvSpPr>
        <p:spPr>
          <a:xfrm rot="489623" flipH="1">
            <a:off x="3294219" y="-1834886"/>
            <a:ext cx="7253469" cy="4746390"/>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lt2"/>
          </a:solidFill>
          <a:ln>
            <a:noFill/>
          </a:ln>
          <a:effectLst>
            <a:outerShdw blurRad="57150" dist="19050" dir="8340000" algn="bl" rotWithShape="0">
              <a:srgbClr val="000000">
                <a:alpha val="6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pic>
        <p:nvPicPr>
          <p:cNvPr id="11" name="Picture 10" descr="A drawing of a cartoon character&#10;&#10;Description automatically generated">
            <a:extLst>
              <a:ext uri="{FF2B5EF4-FFF2-40B4-BE49-F238E27FC236}">
                <a16:creationId xmlns:a16="http://schemas.microsoft.com/office/drawing/2014/main" id="{444D4E35-F424-4053-A00F-CF039043BFE2}"/>
              </a:ext>
            </a:extLst>
          </p:cNvPr>
          <p:cNvPicPr>
            <a:picLocks noChangeAspect="1"/>
          </p:cNvPicPr>
          <p:nvPr userDrawn="1"/>
        </p:nvPicPr>
        <p:blipFill>
          <a:blip r:embed="rId2"/>
          <a:stretch>
            <a:fillRect/>
          </a:stretch>
        </p:blipFill>
        <p:spPr>
          <a:xfrm>
            <a:off x="8147197" y="4566791"/>
            <a:ext cx="838712" cy="446916"/>
          </a:xfrm>
          <a:prstGeom prst="rect">
            <a:avLst/>
          </a:prstGeom>
        </p:spPr>
      </p:pic>
    </p:spTree>
    <p:extLst>
      <p:ext uri="{BB962C8B-B14F-4D97-AF65-F5344CB8AC3E}">
        <p14:creationId xmlns:p14="http://schemas.microsoft.com/office/powerpoint/2010/main" val="774583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Three Columns " preserve="1">
  <p:cSld name="Title + Three Columns ">
    <p:spTree>
      <p:nvGrpSpPr>
        <p:cNvPr id="1" name="Shape 81"/>
        <p:cNvGrpSpPr/>
        <p:nvPr/>
      </p:nvGrpSpPr>
      <p:grpSpPr>
        <a:xfrm>
          <a:off x="0" y="0"/>
          <a:ext cx="0" cy="0"/>
          <a:chOff x="0" y="0"/>
          <a:chExt cx="0" cy="0"/>
        </a:xfrm>
      </p:grpSpPr>
      <p:grpSp>
        <p:nvGrpSpPr>
          <p:cNvPr id="82" name="Google Shape;82;p13"/>
          <p:cNvGrpSpPr/>
          <p:nvPr/>
        </p:nvGrpSpPr>
        <p:grpSpPr>
          <a:xfrm>
            <a:off x="-104498" y="8413"/>
            <a:ext cx="9495502" cy="1517465"/>
            <a:chOff x="-104500" y="-81175"/>
            <a:chExt cx="9379200" cy="1517465"/>
          </a:xfrm>
        </p:grpSpPr>
        <p:sp>
          <p:nvSpPr>
            <p:cNvPr id="83" name="Google Shape;83;p13"/>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accent1"/>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84" name="Google Shape;84;p13"/>
            <p:cNvSpPr/>
            <p:nvPr/>
          </p:nvSpPr>
          <p:spPr>
            <a:xfrm>
              <a:off x="-104500" y="-81175"/>
              <a:ext cx="9379200" cy="491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grpSp>
        <p:nvGrpSpPr>
          <p:cNvPr id="85" name="Google Shape;85;p13"/>
          <p:cNvGrpSpPr/>
          <p:nvPr/>
        </p:nvGrpSpPr>
        <p:grpSpPr>
          <a:xfrm>
            <a:off x="-104498" y="-81174"/>
            <a:ext cx="9495502" cy="1517465"/>
            <a:chOff x="-104500" y="-81175"/>
            <a:chExt cx="9379200" cy="1517465"/>
          </a:xfrm>
        </p:grpSpPr>
        <p:sp>
          <p:nvSpPr>
            <p:cNvPr id="86" name="Google Shape;86;p13"/>
            <p:cNvSpPr/>
            <p:nvPr/>
          </p:nvSpPr>
          <p:spPr>
            <a:xfrm rot="10800000" flipH="1">
              <a:off x="-65400" y="344125"/>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87" name="Google Shape;87;p13"/>
            <p:cNvSpPr/>
            <p:nvPr/>
          </p:nvSpPr>
          <p:spPr>
            <a:xfrm>
              <a:off x="-104500" y="-81175"/>
              <a:ext cx="9379200" cy="491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sp>
        <p:nvSpPr>
          <p:cNvPr id="88" name="Google Shape;88;p13"/>
          <p:cNvSpPr/>
          <p:nvPr/>
        </p:nvSpPr>
        <p:spPr>
          <a:xfrm flipH="1">
            <a:off x="5863" y="4447850"/>
            <a:ext cx="9274783" cy="1092165"/>
          </a:xfrm>
          <a:custGeom>
            <a:avLst/>
            <a:gdLst/>
            <a:ahLst/>
            <a:cxnLst/>
            <a:rect l="l" t="t" r="r" b="b"/>
            <a:pathLst>
              <a:path w="244250" h="28762" extrusionOk="0">
                <a:moveTo>
                  <a:pt x="94524" y="1"/>
                </a:moveTo>
                <a:cubicBezTo>
                  <a:pt x="53241" y="1"/>
                  <a:pt x="18544" y="5085"/>
                  <a:pt x="1" y="8474"/>
                </a:cubicBezTo>
                <a:lnTo>
                  <a:pt x="1" y="28761"/>
                </a:lnTo>
                <a:lnTo>
                  <a:pt x="244249" y="28761"/>
                </a:lnTo>
                <a:lnTo>
                  <a:pt x="244249" y="28511"/>
                </a:lnTo>
                <a:cubicBezTo>
                  <a:pt x="195020" y="6350"/>
                  <a:pt x="140660" y="1"/>
                  <a:pt x="94524" y="1"/>
                </a:cubicBezTo>
                <a:close/>
              </a:path>
            </a:pathLst>
          </a:custGeom>
          <a:solidFill>
            <a:schemeClr val="lt2"/>
          </a:solidFill>
          <a:ln>
            <a:noFill/>
          </a:ln>
          <a:effectLst>
            <a:outerShdw blurRad="57150" dist="19050" dir="16560000" algn="bl" rotWithShape="0">
              <a:srgbClr val="000000">
                <a:alpha val="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89" name="Google Shape;89;p13"/>
          <p:cNvSpPr txBox="1">
            <a:spLocks noGrp="1"/>
          </p:cNvSpPr>
          <p:nvPr>
            <p:ph type="title"/>
          </p:nvPr>
        </p:nvSpPr>
        <p:spPr>
          <a:xfrm>
            <a:off x="659500" y="492950"/>
            <a:ext cx="8080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800" b="1">
                <a:solidFill>
                  <a:schemeClr val="tx1"/>
                </a:solidFill>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90" name="Google Shape;90;p13"/>
          <p:cNvSpPr txBox="1">
            <a:spLocks noGrp="1"/>
          </p:cNvSpPr>
          <p:nvPr>
            <p:ph type="title" idx="2"/>
          </p:nvPr>
        </p:nvSpPr>
        <p:spPr>
          <a:xfrm>
            <a:off x="894596" y="2924975"/>
            <a:ext cx="1978200" cy="491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16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91" name="Google Shape;91;p13"/>
          <p:cNvSpPr txBox="1">
            <a:spLocks noGrp="1"/>
          </p:cNvSpPr>
          <p:nvPr>
            <p:ph type="subTitle" idx="1"/>
          </p:nvPr>
        </p:nvSpPr>
        <p:spPr>
          <a:xfrm>
            <a:off x="894596" y="3416300"/>
            <a:ext cx="1978200" cy="81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solidFill>
                  <a:schemeClr val="bg1">
                    <a:lumMod val="50000"/>
                  </a:schemeClr>
                </a:solidFill>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dirty="0"/>
          </a:p>
        </p:txBody>
      </p:sp>
      <p:sp>
        <p:nvSpPr>
          <p:cNvPr id="92" name="Google Shape;92;p13"/>
          <p:cNvSpPr txBox="1">
            <a:spLocks noGrp="1"/>
          </p:cNvSpPr>
          <p:nvPr>
            <p:ph type="title" idx="3"/>
          </p:nvPr>
        </p:nvSpPr>
        <p:spPr>
          <a:xfrm>
            <a:off x="3582900" y="2924975"/>
            <a:ext cx="1978200" cy="491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16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93" name="Google Shape;93;p13"/>
          <p:cNvSpPr txBox="1">
            <a:spLocks noGrp="1"/>
          </p:cNvSpPr>
          <p:nvPr>
            <p:ph type="subTitle" idx="4"/>
          </p:nvPr>
        </p:nvSpPr>
        <p:spPr>
          <a:xfrm>
            <a:off x="3582900" y="3416300"/>
            <a:ext cx="1978200" cy="81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solidFill>
                  <a:schemeClr val="bg1">
                    <a:lumMod val="50000"/>
                  </a:schemeClr>
                </a:solidFill>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dirty="0"/>
          </a:p>
        </p:txBody>
      </p:sp>
      <p:sp>
        <p:nvSpPr>
          <p:cNvPr id="94" name="Google Shape;94;p13"/>
          <p:cNvSpPr txBox="1">
            <a:spLocks noGrp="1"/>
          </p:cNvSpPr>
          <p:nvPr>
            <p:ph type="title" idx="5"/>
          </p:nvPr>
        </p:nvSpPr>
        <p:spPr>
          <a:xfrm>
            <a:off x="6271204" y="2924975"/>
            <a:ext cx="1978200" cy="491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1600">
                <a:solidFill>
                  <a:schemeClr val="tx1"/>
                </a:solidFill>
                <a:latin typeface="+mj-lt"/>
              </a:defRPr>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dirty="0"/>
          </a:p>
        </p:txBody>
      </p:sp>
      <p:sp>
        <p:nvSpPr>
          <p:cNvPr id="95" name="Google Shape;95;p13"/>
          <p:cNvSpPr txBox="1">
            <a:spLocks noGrp="1"/>
          </p:cNvSpPr>
          <p:nvPr>
            <p:ph type="subTitle" idx="6"/>
          </p:nvPr>
        </p:nvSpPr>
        <p:spPr>
          <a:xfrm>
            <a:off x="6271204" y="3416300"/>
            <a:ext cx="1978200" cy="81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solidFill>
                  <a:schemeClr val="bg1">
                    <a:lumMod val="50000"/>
                  </a:schemeClr>
                </a:solidFill>
                <a:latin typeface="+mj-l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dirty="0"/>
          </a:p>
        </p:txBody>
      </p:sp>
      <p:pic>
        <p:nvPicPr>
          <p:cNvPr id="18" name="Picture 17" descr="A drawing of a cartoon character&#10;&#10;Description automatically generated">
            <a:extLst>
              <a:ext uri="{FF2B5EF4-FFF2-40B4-BE49-F238E27FC236}">
                <a16:creationId xmlns:a16="http://schemas.microsoft.com/office/drawing/2014/main" id="{EF23AB2D-685F-4A1D-8B08-0F209104879F}"/>
              </a:ext>
            </a:extLst>
          </p:cNvPr>
          <p:cNvPicPr>
            <a:picLocks noChangeAspect="1"/>
          </p:cNvPicPr>
          <p:nvPr userDrawn="1"/>
        </p:nvPicPr>
        <p:blipFill>
          <a:blip r:embed="rId2"/>
          <a:stretch>
            <a:fillRect/>
          </a:stretch>
        </p:blipFill>
        <p:spPr>
          <a:xfrm>
            <a:off x="151353" y="4608042"/>
            <a:ext cx="838712" cy="446916"/>
          </a:xfrm>
          <a:prstGeom prst="rect">
            <a:avLst/>
          </a:prstGeom>
        </p:spPr>
      </p:pic>
    </p:spTree>
    <p:extLst>
      <p:ext uri="{BB962C8B-B14F-4D97-AF65-F5344CB8AC3E}">
        <p14:creationId xmlns:p14="http://schemas.microsoft.com/office/powerpoint/2010/main" val="579489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hlink"/>
              </a:buClr>
              <a:buSzPts val="2800"/>
              <a:buFont typeface="Anton"/>
              <a:buNone/>
              <a:defRPr sz="2800">
                <a:solidFill>
                  <a:schemeClr val="hlink"/>
                </a:solidFill>
                <a:latin typeface="Anton"/>
                <a:ea typeface="Anton"/>
                <a:cs typeface="Anton"/>
                <a:sym typeface="Anton"/>
              </a:defRPr>
            </a:lvl1pPr>
            <a:lvl2pPr lvl="1">
              <a:spcBef>
                <a:spcPts val="0"/>
              </a:spcBef>
              <a:spcAft>
                <a:spcPts val="0"/>
              </a:spcAft>
              <a:buClr>
                <a:schemeClr val="hlink"/>
              </a:buClr>
              <a:buSzPts val="2800"/>
              <a:buNone/>
              <a:defRPr sz="2800">
                <a:solidFill>
                  <a:schemeClr val="hlink"/>
                </a:solidFill>
              </a:defRPr>
            </a:lvl2pPr>
            <a:lvl3pPr lvl="2">
              <a:spcBef>
                <a:spcPts val="0"/>
              </a:spcBef>
              <a:spcAft>
                <a:spcPts val="0"/>
              </a:spcAft>
              <a:buClr>
                <a:schemeClr val="hlink"/>
              </a:buClr>
              <a:buSzPts val="2800"/>
              <a:buNone/>
              <a:defRPr sz="2800">
                <a:solidFill>
                  <a:schemeClr val="hlink"/>
                </a:solidFill>
              </a:defRPr>
            </a:lvl3pPr>
            <a:lvl4pPr lvl="3">
              <a:spcBef>
                <a:spcPts val="0"/>
              </a:spcBef>
              <a:spcAft>
                <a:spcPts val="0"/>
              </a:spcAft>
              <a:buClr>
                <a:schemeClr val="hlink"/>
              </a:buClr>
              <a:buSzPts val="2800"/>
              <a:buNone/>
              <a:defRPr sz="2800">
                <a:solidFill>
                  <a:schemeClr val="hlink"/>
                </a:solidFill>
              </a:defRPr>
            </a:lvl4pPr>
            <a:lvl5pPr lvl="4">
              <a:spcBef>
                <a:spcPts val="0"/>
              </a:spcBef>
              <a:spcAft>
                <a:spcPts val="0"/>
              </a:spcAft>
              <a:buClr>
                <a:schemeClr val="hlink"/>
              </a:buClr>
              <a:buSzPts val="2800"/>
              <a:buNone/>
              <a:defRPr sz="2800">
                <a:solidFill>
                  <a:schemeClr val="hlink"/>
                </a:solidFill>
              </a:defRPr>
            </a:lvl5pPr>
            <a:lvl6pPr lvl="5">
              <a:spcBef>
                <a:spcPts val="0"/>
              </a:spcBef>
              <a:spcAft>
                <a:spcPts val="0"/>
              </a:spcAft>
              <a:buClr>
                <a:schemeClr val="hlink"/>
              </a:buClr>
              <a:buSzPts val="2800"/>
              <a:buNone/>
              <a:defRPr sz="2800">
                <a:solidFill>
                  <a:schemeClr val="hlink"/>
                </a:solidFill>
              </a:defRPr>
            </a:lvl6pPr>
            <a:lvl7pPr lvl="6">
              <a:spcBef>
                <a:spcPts val="0"/>
              </a:spcBef>
              <a:spcAft>
                <a:spcPts val="0"/>
              </a:spcAft>
              <a:buClr>
                <a:schemeClr val="hlink"/>
              </a:buClr>
              <a:buSzPts val="2800"/>
              <a:buNone/>
              <a:defRPr sz="2800">
                <a:solidFill>
                  <a:schemeClr val="hlink"/>
                </a:solidFill>
              </a:defRPr>
            </a:lvl7pPr>
            <a:lvl8pPr lvl="7">
              <a:spcBef>
                <a:spcPts val="0"/>
              </a:spcBef>
              <a:spcAft>
                <a:spcPts val="0"/>
              </a:spcAft>
              <a:buClr>
                <a:schemeClr val="hlink"/>
              </a:buClr>
              <a:buSzPts val="2800"/>
              <a:buNone/>
              <a:defRPr sz="2800">
                <a:solidFill>
                  <a:schemeClr val="hlink"/>
                </a:solidFill>
              </a:defRPr>
            </a:lvl8pPr>
            <a:lvl9pPr lvl="8">
              <a:spcBef>
                <a:spcPts val="0"/>
              </a:spcBef>
              <a:spcAft>
                <a:spcPts val="0"/>
              </a:spcAft>
              <a:buClr>
                <a:schemeClr val="hlink"/>
              </a:buClr>
              <a:buSzPts val="2800"/>
              <a:buNone/>
              <a:defRPr sz="2800">
                <a:solidFill>
                  <a:schemeClr val="hlink"/>
                </a:solidFill>
              </a:defRPr>
            </a:lvl9pPr>
          </a:lstStyle>
          <a:p>
            <a:r>
              <a:rPr lang="en-US" dirty="0"/>
              <a:t>Click to add title</a:t>
            </a:r>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hlink"/>
              </a:buClr>
              <a:buSzPts val="1800"/>
              <a:buFont typeface="Bitter"/>
              <a:buChar char="●"/>
              <a:defRPr sz="1800">
                <a:solidFill>
                  <a:schemeClr val="hlink"/>
                </a:solidFill>
                <a:latin typeface="Bitter"/>
                <a:ea typeface="Bitter"/>
                <a:cs typeface="Bitter"/>
                <a:sym typeface="Bitter"/>
              </a:defRPr>
            </a:lvl1pPr>
            <a:lvl2pPr marL="914400" lvl="1"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2pPr>
            <a:lvl3pPr marL="1371600" lvl="2"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3pPr>
            <a:lvl4pPr marL="1828800" lvl="3"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4pPr>
            <a:lvl5pPr marL="2286000" lvl="4"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5pPr>
            <a:lvl6pPr marL="2743200" lvl="5"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6pPr>
            <a:lvl7pPr marL="3200400" lvl="6"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7pPr>
            <a:lvl8pPr marL="3657600" lvl="7" indent="-317500">
              <a:lnSpc>
                <a:spcPct val="100000"/>
              </a:lnSpc>
              <a:spcBef>
                <a:spcPts val="1600"/>
              </a:spcBef>
              <a:spcAft>
                <a:spcPts val="0"/>
              </a:spcAft>
              <a:buClr>
                <a:schemeClr val="hlink"/>
              </a:buClr>
              <a:buSzPts val="1400"/>
              <a:buFont typeface="Bitter"/>
              <a:buChar char="○"/>
              <a:defRPr>
                <a:solidFill>
                  <a:schemeClr val="hlink"/>
                </a:solidFill>
                <a:latin typeface="Bitter"/>
                <a:ea typeface="Bitter"/>
                <a:cs typeface="Bitter"/>
                <a:sym typeface="Bitter"/>
              </a:defRPr>
            </a:lvl8pPr>
            <a:lvl9pPr marL="4114800" lvl="8" indent="-317500">
              <a:lnSpc>
                <a:spcPct val="100000"/>
              </a:lnSpc>
              <a:spcBef>
                <a:spcPts val="1600"/>
              </a:spcBef>
              <a:spcAft>
                <a:spcPts val="1600"/>
              </a:spcAft>
              <a:buClr>
                <a:schemeClr val="hlink"/>
              </a:buClr>
              <a:buSzPts val="1400"/>
              <a:buFont typeface="Bitter"/>
              <a:buChar char="■"/>
              <a:defRPr>
                <a:solidFill>
                  <a:schemeClr val="hlink"/>
                </a:solidFill>
                <a:latin typeface="Bitter"/>
                <a:ea typeface="Bitter"/>
                <a:cs typeface="Bitter"/>
                <a:sym typeface="Bitter"/>
              </a:defRPr>
            </a:lvl9pPr>
          </a:lstStyle>
          <a:p>
            <a:endParaRPr dirty="0"/>
          </a:p>
        </p:txBody>
      </p:sp>
    </p:spTree>
    <p:extLst>
      <p:ext uri="{BB962C8B-B14F-4D97-AF65-F5344CB8AC3E}">
        <p14:creationId xmlns:p14="http://schemas.microsoft.com/office/powerpoint/2010/main" val="1431139870"/>
      </p:ext>
    </p:extLst>
  </p:cSld>
  <p:clrMap bg1="lt1" tx1="dk1" bg2="dk2" tx2="lt2" accent1="accent1" accent2="accent2" accent3="accent3" accent4="accent4" accent5="accent5" accent6="accent6" hlink="hlink" folHlink="folHlink"/>
  <p:sldLayoutIdLst>
    <p:sldLayoutId id="2147483711" r:id="rId1"/>
    <p:sldLayoutId id="2147483682" r:id="rId2"/>
    <p:sldLayoutId id="2147483683" r:id="rId3"/>
    <p:sldLayoutId id="2147483684" r:id="rId4"/>
    <p:sldLayoutId id="2147483685" r:id="rId5"/>
    <p:sldLayoutId id="2147483686" r:id="rId6"/>
    <p:sldLayoutId id="2147483687" r:id="rId7"/>
    <p:sldLayoutId id="2147483688"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12" r:id="rId22"/>
    <p:sldLayoutId id="2147483704" r:id="rId23"/>
    <p:sldLayoutId id="2147483705" r:id="rId24"/>
    <p:sldLayoutId id="2147483706" r:id="rId25"/>
    <p:sldLayoutId id="2147483707" r:id="rId26"/>
    <p:sldLayoutId id="2147483703" r:id="rId2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tx1"/>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2.xml"/><Relationship Id="rId7" Type="http://schemas.openxmlformats.org/officeDocument/2006/relationships/diagramQuickStyle" Target="../diagrams/quickStyle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3.png"/><Relationship Id="rId4" Type="http://schemas.openxmlformats.org/officeDocument/2006/relationships/notesSlide" Target="../notesSlides/notesSlide11.xml"/><Relationship Id="rId9" Type="http://schemas.microsoft.com/office/2007/relationships/diagramDrawing" Target="../diagrams/drawing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3.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3.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3.png"/><Relationship Id="rId5" Type="http://schemas.openxmlformats.org/officeDocument/2006/relationships/hyperlink" Target="mailto:aimdatasupport@acog.org" TargetMode="External"/><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3.png"/><Relationship Id="rId4" Type="http://schemas.openxmlformats.org/officeDocument/2006/relationships/notesSlide" Target="../notesSlides/notesSlide3.xml"/><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3.png"/><Relationship Id="rId5" Type="http://schemas.openxmlformats.org/officeDocument/2006/relationships/hyperlink" Target="mailto:aimdatasupport@acog.org" TargetMode="Externa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1199BC-F8D3-4E3C-BE11-4D25910A29B2}"/>
              </a:ext>
            </a:extLst>
          </p:cNvPr>
          <p:cNvSpPr>
            <a:spLocks noGrp="1"/>
          </p:cNvSpPr>
          <p:nvPr>
            <p:ph type="title"/>
          </p:nvPr>
        </p:nvSpPr>
        <p:spPr>
          <a:xfrm>
            <a:off x="1470750" y="1874850"/>
            <a:ext cx="6202500" cy="1393800"/>
          </a:xfrm>
        </p:spPr>
        <p:txBody>
          <a:bodyPr/>
          <a:lstStyle/>
          <a:p>
            <a:r>
              <a:rPr lang="en-US" sz="4000" b="1" dirty="0">
                <a:solidFill>
                  <a:schemeClr val="tx1"/>
                </a:solidFill>
              </a:rPr>
              <a:t>Spring 2021</a:t>
            </a:r>
            <a:br>
              <a:rPr lang="en-US" sz="4000" b="1" dirty="0">
                <a:solidFill>
                  <a:schemeClr val="tx1"/>
                </a:solidFill>
              </a:rPr>
            </a:br>
            <a:r>
              <a:rPr lang="en-US" sz="4000" b="1" dirty="0">
                <a:solidFill>
                  <a:schemeClr val="tx1"/>
                </a:solidFill>
              </a:rPr>
              <a:t>AIM Data Center Updates</a:t>
            </a:r>
          </a:p>
        </p:txBody>
      </p:sp>
      <p:pic>
        <p:nvPicPr>
          <p:cNvPr id="4" name="Audio 3">
            <a:hlinkClick r:id="" action="ppaction://media"/>
            <a:extLst>
              <a:ext uri="{FF2B5EF4-FFF2-40B4-BE49-F238E27FC236}">
                <a16:creationId xmlns:a16="http://schemas.microsoft.com/office/drawing/2014/main" id="{09E32D1E-2393-40AA-B961-139422A6B0D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2503979285"/>
      </p:ext>
    </p:extLst>
  </p:cSld>
  <p:clrMapOvr>
    <a:masterClrMapping/>
  </p:clrMapOvr>
  <mc:AlternateContent xmlns:mc="http://schemas.openxmlformats.org/markup-compatibility/2006">
    <mc:Choice xmlns:p14="http://schemas.microsoft.com/office/powerpoint/2010/main" Requires="p14">
      <p:transition spd="slow" p14:dur="2000" advTm="8011"/>
    </mc:Choice>
    <mc:Fallback>
      <p:transition spd="slow" advTm="80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BD828-75C3-4AAF-AD3E-F3C61A428519}"/>
              </a:ext>
            </a:extLst>
          </p:cNvPr>
          <p:cNvSpPr>
            <a:spLocks noGrp="1"/>
          </p:cNvSpPr>
          <p:nvPr>
            <p:ph type="title"/>
          </p:nvPr>
        </p:nvSpPr>
        <p:spPr/>
        <p:txBody>
          <a:bodyPr/>
          <a:lstStyle/>
          <a:p>
            <a:r>
              <a:rPr lang="en-US" dirty="0"/>
              <a:t>Data Disaggregated by Race and Ethnicity (R/E)</a:t>
            </a:r>
          </a:p>
        </p:txBody>
      </p:sp>
      <p:sp>
        <p:nvSpPr>
          <p:cNvPr id="3" name="Text Placeholder 2">
            <a:extLst>
              <a:ext uri="{FF2B5EF4-FFF2-40B4-BE49-F238E27FC236}">
                <a16:creationId xmlns:a16="http://schemas.microsoft.com/office/drawing/2014/main" id="{088333FC-576C-489E-8513-8DA667401863}"/>
              </a:ext>
            </a:extLst>
          </p:cNvPr>
          <p:cNvSpPr>
            <a:spLocks noGrp="1"/>
          </p:cNvSpPr>
          <p:nvPr>
            <p:ph type="body" idx="1"/>
          </p:nvPr>
        </p:nvSpPr>
        <p:spPr/>
        <p:txBody>
          <a:bodyPr/>
          <a:lstStyle/>
          <a:p>
            <a:pPr>
              <a:buClr>
                <a:schemeClr val="accent5"/>
              </a:buClr>
              <a:buFont typeface="Arial" panose="020B0604020202020204" pitchFamily="34" charset="0"/>
              <a:buChar char="•"/>
            </a:pPr>
            <a:r>
              <a:rPr lang="en-US" sz="2000" dirty="0"/>
              <a:t>State teams can now submit data disaggregated by race and ethnicity for </a:t>
            </a:r>
            <a:r>
              <a:rPr lang="en-US" sz="2000" b="1" u="sng" dirty="0">
                <a:solidFill>
                  <a:schemeClr val="accent5"/>
                </a:solidFill>
              </a:rPr>
              <a:t>all</a:t>
            </a:r>
            <a:r>
              <a:rPr lang="en-US" sz="2000" dirty="0"/>
              <a:t> outcome measures.</a:t>
            </a:r>
          </a:p>
          <a:p>
            <a:pPr lvl="1">
              <a:buClr>
                <a:schemeClr val="accent5"/>
              </a:buClr>
              <a:buFont typeface="Arial" panose="020B0604020202020204" pitchFamily="34" charset="0"/>
              <a:buChar char="•"/>
            </a:pPr>
            <a:r>
              <a:rPr lang="en-US" sz="2000" dirty="0">
                <a:solidFill>
                  <a:schemeClr val="tx1"/>
                </a:solidFill>
                <a:latin typeface="+mn-lt"/>
              </a:rPr>
              <a:t>Before this update, state teams could only submit data disaggregated by R/E for overall severe maternal morbidity (SMM) including and excluding blood transfusions.</a:t>
            </a:r>
          </a:p>
          <a:p>
            <a:pPr>
              <a:buClr>
                <a:schemeClr val="accent5"/>
              </a:buClr>
              <a:buFont typeface="Arial" panose="020B0604020202020204" pitchFamily="34" charset="0"/>
              <a:buChar char="•"/>
            </a:pPr>
            <a:endParaRPr lang="en-US" sz="2000" dirty="0"/>
          </a:p>
          <a:p>
            <a:pPr>
              <a:buClr>
                <a:schemeClr val="accent5"/>
              </a:buClr>
              <a:buFont typeface="Arial" panose="020B0604020202020204" pitchFamily="34" charset="0"/>
              <a:buChar char="•"/>
            </a:pPr>
            <a:r>
              <a:rPr lang="en-US" sz="2000" dirty="0"/>
              <a:t>State teams can now submit data disaggregated by R/E for core process measures.</a:t>
            </a:r>
          </a:p>
        </p:txBody>
      </p:sp>
      <p:pic>
        <p:nvPicPr>
          <p:cNvPr id="5" name="Audio 4">
            <a:hlinkClick r:id="" action="ppaction://media"/>
            <a:extLst>
              <a:ext uri="{FF2B5EF4-FFF2-40B4-BE49-F238E27FC236}">
                <a16:creationId xmlns:a16="http://schemas.microsoft.com/office/drawing/2014/main" id="{05765CAD-6C3E-48BD-9543-E638614781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184375457"/>
      </p:ext>
    </p:extLst>
  </p:cSld>
  <p:clrMapOvr>
    <a:masterClrMapping/>
  </p:clrMapOvr>
  <mc:AlternateContent xmlns:mc="http://schemas.openxmlformats.org/markup-compatibility/2006">
    <mc:Choice xmlns:p14="http://schemas.microsoft.com/office/powerpoint/2010/main" Requires="p14">
      <p:transition spd="slow" p14:dur="2000" advTm="29088"/>
    </mc:Choice>
    <mc:Fallback>
      <p:transition spd="slow" advTm="290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CD30C-4C93-47D4-AB39-C7E7D932D452}"/>
              </a:ext>
            </a:extLst>
          </p:cNvPr>
          <p:cNvSpPr>
            <a:spLocks noGrp="1"/>
          </p:cNvSpPr>
          <p:nvPr>
            <p:ph type="title"/>
          </p:nvPr>
        </p:nvSpPr>
        <p:spPr/>
        <p:txBody>
          <a:bodyPr/>
          <a:lstStyle/>
          <a:p>
            <a:r>
              <a:rPr lang="en-US" dirty="0"/>
              <a:t>Data Disaggregated by R/E, cont.</a:t>
            </a:r>
          </a:p>
        </p:txBody>
      </p:sp>
      <p:graphicFrame>
        <p:nvGraphicFramePr>
          <p:cNvPr id="4" name="Diagram 3">
            <a:extLst>
              <a:ext uri="{FF2B5EF4-FFF2-40B4-BE49-F238E27FC236}">
                <a16:creationId xmlns:a16="http://schemas.microsoft.com/office/drawing/2014/main" id="{444F8652-B0AF-4D9A-9B7C-ACB61A0F2E2D}"/>
              </a:ext>
            </a:extLst>
          </p:cNvPr>
          <p:cNvGraphicFramePr/>
          <p:nvPr>
            <p:extLst>
              <p:ext uri="{D42A27DB-BD31-4B8C-83A1-F6EECF244321}">
                <p14:modId xmlns:p14="http://schemas.microsoft.com/office/powerpoint/2010/main" val="3283483622"/>
              </p:ext>
            </p:extLst>
          </p:nvPr>
        </p:nvGraphicFramePr>
        <p:xfrm>
          <a:off x="333955" y="1407380"/>
          <a:ext cx="7940854" cy="322726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extBox 4">
            <a:extLst>
              <a:ext uri="{FF2B5EF4-FFF2-40B4-BE49-F238E27FC236}">
                <a16:creationId xmlns:a16="http://schemas.microsoft.com/office/drawing/2014/main" id="{FB05B5BE-00B9-4601-B529-2197CB57A83D}"/>
              </a:ext>
            </a:extLst>
          </p:cNvPr>
          <p:cNvSpPr txBox="1"/>
          <p:nvPr/>
        </p:nvSpPr>
        <p:spPr>
          <a:xfrm>
            <a:off x="972788" y="4651509"/>
            <a:ext cx="7471500" cy="307777"/>
          </a:xfrm>
          <a:prstGeom prst="rect">
            <a:avLst/>
          </a:prstGeom>
          <a:noFill/>
        </p:spPr>
        <p:txBody>
          <a:bodyPr wrap="square" rtlCol="0">
            <a:spAutoFit/>
          </a:bodyPr>
          <a:lstStyle/>
          <a:p>
            <a:r>
              <a:rPr lang="en-US" dirty="0">
                <a:latin typeface="+mj-lt"/>
              </a:rPr>
              <a:t>*The OUD PSB is currently being revised and will be publicly available in summer 2021.</a:t>
            </a:r>
          </a:p>
        </p:txBody>
      </p:sp>
      <p:sp>
        <p:nvSpPr>
          <p:cNvPr id="6" name="TextBox 5">
            <a:extLst>
              <a:ext uri="{FF2B5EF4-FFF2-40B4-BE49-F238E27FC236}">
                <a16:creationId xmlns:a16="http://schemas.microsoft.com/office/drawing/2014/main" id="{7C2C3E6A-22C2-45C5-B215-A63409EA9F0D}"/>
              </a:ext>
            </a:extLst>
          </p:cNvPr>
          <p:cNvSpPr txBox="1"/>
          <p:nvPr/>
        </p:nvSpPr>
        <p:spPr>
          <a:xfrm>
            <a:off x="405517" y="1065650"/>
            <a:ext cx="7940854" cy="338554"/>
          </a:xfrm>
          <a:prstGeom prst="rect">
            <a:avLst/>
          </a:prstGeom>
          <a:noFill/>
        </p:spPr>
        <p:txBody>
          <a:bodyPr wrap="square" rtlCol="0">
            <a:spAutoFit/>
          </a:bodyPr>
          <a:lstStyle/>
          <a:p>
            <a:r>
              <a:rPr lang="en-US" sz="1600" b="1" dirty="0">
                <a:solidFill>
                  <a:schemeClr val="accent5"/>
                </a:solidFill>
                <a:latin typeface="+mn-lt"/>
              </a:rPr>
              <a:t>All</a:t>
            </a:r>
            <a:r>
              <a:rPr lang="en-US" sz="1600" dirty="0">
                <a:latin typeface="+mn-lt"/>
              </a:rPr>
              <a:t> outcome and </a:t>
            </a:r>
            <a:r>
              <a:rPr lang="en-US" sz="1600" b="1" dirty="0">
                <a:solidFill>
                  <a:schemeClr val="accent5"/>
                </a:solidFill>
                <a:latin typeface="+mn-lt"/>
              </a:rPr>
              <a:t>core</a:t>
            </a:r>
            <a:r>
              <a:rPr lang="en-US" sz="1600" dirty="0">
                <a:latin typeface="+mn-lt"/>
              </a:rPr>
              <a:t> process measures can be submitted disaggregated by R/E:</a:t>
            </a:r>
          </a:p>
        </p:txBody>
      </p:sp>
      <p:pic>
        <p:nvPicPr>
          <p:cNvPr id="7" name="Audio 6">
            <a:hlinkClick r:id="" action="ppaction://media"/>
            <a:extLst>
              <a:ext uri="{FF2B5EF4-FFF2-40B4-BE49-F238E27FC236}">
                <a16:creationId xmlns:a16="http://schemas.microsoft.com/office/drawing/2014/main" id="{1ED73A97-8F03-4D01-ADF9-E199F7F1728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1623224941"/>
      </p:ext>
    </p:extLst>
  </p:cSld>
  <p:clrMapOvr>
    <a:masterClrMapping/>
  </p:clrMapOvr>
  <mc:AlternateContent xmlns:mc="http://schemas.openxmlformats.org/markup-compatibility/2006">
    <mc:Choice xmlns:p14="http://schemas.microsoft.com/office/powerpoint/2010/main" Requires="p14">
      <p:transition spd="slow" p14:dur="2000" advTm="60677"/>
    </mc:Choice>
    <mc:Fallback>
      <p:transition spd="slow" advTm="606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7CBEC-4ACC-47FA-861A-F66280751345}"/>
              </a:ext>
            </a:extLst>
          </p:cNvPr>
          <p:cNvSpPr>
            <a:spLocks noGrp="1"/>
          </p:cNvSpPr>
          <p:nvPr>
            <p:ph type="title"/>
          </p:nvPr>
        </p:nvSpPr>
        <p:spPr/>
        <p:txBody>
          <a:bodyPr/>
          <a:lstStyle/>
          <a:p>
            <a:r>
              <a:rPr lang="en-US" dirty="0"/>
              <a:t>Data Disaggregated by R/E, cont.</a:t>
            </a:r>
          </a:p>
        </p:txBody>
      </p:sp>
      <p:sp>
        <p:nvSpPr>
          <p:cNvPr id="3" name="Text Placeholder 2">
            <a:extLst>
              <a:ext uri="{FF2B5EF4-FFF2-40B4-BE49-F238E27FC236}">
                <a16:creationId xmlns:a16="http://schemas.microsoft.com/office/drawing/2014/main" id="{CAA0BB3B-6190-4EB8-BB5A-8C96B9A40DD8}"/>
              </a:ext>
            </a:extLst>
          </p:cNvPr>
          <p:cNvSpPr>
            <a:spLocks noGrp="1"/>
          </p:cNvSpPr>
          <p:nvPr>
            <p:ph type="body" idx="1"/>
          </p:nvPr>
        </p:nvSpPr>
        <p:spPr/>
        <p:txBody>
          <a:bodyPr/>
          <a:lstStyle/>
          <a:p>
            <a:pPr>
              <a:buClr>
                <a:schemeClr val="accent5"/>
              </a:buClr>
              <a:buFont typeface="Arial" panose="020B0604020202020204" pitchFamily="34" charset="0"/>
              <a:buChar char="•"/>
            </a:pPr>
            <a:r>
              <a:rPr lang="en-US" sz="2000" dirty="0"/>
              <a:t>Data disaggregated by R/E is one way to examine disparities in health outcomes and processes of care.</a:t>
            </a:r>
          </a:p>
          <a:p>
            <a:pPr>
              <a:buClr>
                <a:schemeClr val="accent5"/>
              </a:buClr>
              <a:buFont typeface="Arial" panose="020B0604020202020204" pitchFamily="34" charset="0"/>
              <a:buChar char="•"/>
            </a:pPr>
            <a:endParaRPr lang="en-US" sz="2000" dirty="0"/>
          </a:p>
          <a:p>
            <a:pPr>
              <a:buClr>
                <a:schemeClr val="accent5"/>
              </a:buClr>
              <a:buFont typeface="Arial" panose="020B0604020202020204" pitchFamily="34" charset="0"/>
              <a:buChar char="•"/>
            </a:pPr>
            <a:r>
              <a:rPr lang="en-US" sz="2000" dirty="0"/>
              <a:t>When submitting data AIM suggests:</a:t>
            </a:r>
          </a:p>
          <a:p>
            <a:pPr lvl="1">
              <a:buClr>
                <a:schemeClr val="accent5"/>
              </a:buClr>
              <a:buFont typeface="Arial" panose="020B0604020202020204" pitchFamily="34" charset="0"/>
              <a:buChar char="•"/>
            </a:pPr>
            <a:r>
              <a:rPr lang="en-US" sz="2000" dirty="0">
                <a:solidFill>
                  <a:schemeClr val="tx1"/>
                </a:solidFill>
                <a:latin typeface="+mn-lt"/>
              </a:rPr>
              <a:t>Submitting data disaggregated by R/E in yearly intervals for all participating facilities </a:t>
            </a:r>
            <a:r>
              <a:rPr lang="en-US" sz="2000" b="1" dirty="0">
                <a:solidFill>
                  <a:schemeClr val="accent5"/>
                </a:solidFill>
                <a:latin typeface="+mn-lt"/>
              </a:rPr>
              <a:t>and</a:t>
            </a:r>
          </a:p>
          <a:p>
            <a:pPr lvl="1">
              <a:buClr>
                <a:schemeClr val="accent5"/>
              </a:buClr>
              <a:buFont typeface="Arial" panose="020B0604020202020204" pitchFamily="34" charset="0"/>
              <a:buChar char="•"/>
            </a:pPr>
            <a:r>
              <a:rPr lang="en-US" sz="2000" dirty="0">
                <a:solidFill>
                  <a:schemeClr val="tx1"/>
                </a:solidFill>
                <a:latin typeface="+mn-lt"/>
              </a:rPr>
              <a:t>Submitting data </a:t>
            </a:r>
            <a:r>
              <a:rPr lang="en-US" sz="2000" u="sng" dirty="0">
                <a:solidFill>
                  <a:schemeClr val="tx1"/>
                </a:solidFill>
                <a:latin typeface="+mn-lt"/>
              </a:rPr>
              <a:t>not</a:t>
            </a:r>
            <a:r>
              <a:rPr lang="en-US" sz="2000" dirty="0">
                <a:solidFill>
                  <a:schemeClr val="tx1"/>
                </a:solidFill>
                <a:latin typeface="+mn-lt"/>
              </a:rPr>
              <a:t> disaggregated by R/E in quarterly </a:t>
            </a:r>
            <a:r>
              <a:rPr lang="en-US" sz="2000" b="1" dirty="0">
                <a:solidFill>
                  <a:schemeClr val="accent5"/>
                </a:solidFill>
                <a:latin typeface="+mn-lt"/>
              </a:rPr>
              <a:t>and</a:t>
            </a:r>
            <a:r>
              <a:rPr lang="en-US" sz="2000" dirty="0">
                <a:solidFill>
                  <a:schemeClr val="tx1"/>
                </a:solidFill>
                <a:latin typeface="+mn-lt"/>
              </a:rPr>
              <a:t> yearly intervals for all participating facilities.</a:t>
            </a:r>
          </a:p>
        </p:txBody>
      </p:sp>
      <p:pic>
        <p:nvPicPr>
          <p:cNvPr id="6" name="Audio 5">
            <a:hlinkClick r:id="" action="ppaction://media"/>
            <a:extLst>
              <a:ext uri="{FF2B5EF4-FFF2-40B4-BE49-F238E27FC236}">
                <a16:creationId xmlns:a16="http://schemas.microsoft.com/office/drawing/2014/main" id="{1915BDE2-261A-49EC-860B-6F6B64C8A34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3879097424"/>
      </p:ext>
    </p:extLst>
  </p:cSld>
  <p:clrMapOvr>
    <a:masterClrMapping/>
  </p:clrMapOvr>
  <mc:AlternateContent xmlns:mc="http://schemas.openxmlformats.org/markup-compatibility/2006">
    <mc:Choice xmlns:p14="http://schemas.microsoft.com/office/powerpoint/2010/main" Requires="p14">
      <p:transition spd="slow" p14:dur="2000" advTm="44512"/>
    </mc:Choice>
    <mc:Fallback>
      <p:transition spd="slow" advTm="445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E6739-D9CC-4842-92ED-D7ABC4D5C035}"/>
              </a:ext>
            </a:extLst>
          </p:cNvPr>
          <p:cNvSpPr>
            <a:spLocks noGrp="1"/>
          </p:cNvSpPr>
          <p:nvPr>
            <p:ph type="title"/>
          </p:nvPr>
        </p:nvSpPr>
        <p:spPr/>
        <p:txBody>
          <a:bodyPr/>
          <a:lstStyle/>
          <a:p>
            <a:r>
              <a:rPr lang="en-US" dirty="0"/>
              <a:t>Data Disaggregated by R/E, cont.</a:t>
            </a:r>
          </a:p>
        </p:txBody>
      </p:sp>
      <p:graphicFrame>
        <p:nvGraphicFramePr>
          <p:cNvPr id="4" name="Table 4">
            <a:extLst>
              <a:ext uri="{FF2B5EF4-FFF2-40B4-BE49-F238E27FC236}">
                <a16:creationId xmlns:a16="http://schemas.microsoft.com/office/drawing/2014/main" id="{D996C6A1-5C98-4E7B-8CA5-37939B003229}"/>
              </a:ext>
            </a:extLst>
          </p:cNvPr>
          <p:cNvGraphicFramePr>
            <a:graphicFrameLocks noGrp="1"/>
          </p:cNvGraphicFramePr>
          <p:nvPr>
            <p:extLst>
              <p:ext uri="{D42A27DB-BD31-4B8C-83A1-F6EECF244321}">
                <p14:modId xmlns:p14="http://schemas.microsoft.com/office/powerpoint/2010/main" val="3318626281"/>
              </p:ext>
            </p:extLst>
          </p:nvPr>
        </p:nvGraphicFramePr>
        <p:xfrm>
          <a:off x="95794" y="1063925"/>
          <a:ext cx="8952411" cy="2786925"/>
        </p:xfrm>
        <a:graphic>
          <a:graphicData uri="http://schemas.openxmlformats.org/drawingml/2006/table">
            <a:tbl>
              <a:tblPr firstRow="1" bandRow="1">
                <a:tableStyleId>{ED083AE6-46FA-4A59-8FB0-9F97EB10719F}</a:tableStyleId>
              </a:tblPr>
              <a:tblGrid>
                <a:gridCol w="1524000">
                  <a:extLst>
                    <a:ext uri="{9D8B030D-6E8A-4147-A177-3AD203B41FA5}">
                      <a16:colId xmlns:a16="http://schemas.microsoft.com/office/drawing/2014/main" val="549402928"/>
                    </a:ext>
                  </a:extLst>
                </a:gridCol>
                <a:gridCol w="1236617">
                  <a:extLst>
                    <a:ext uri="{9D8B030D-6E8A-4147-A177-3AD203B41FA5}">
                      <a16:colId xmlns:a16="http://schemas.microsoft.com/office/drawing/2014/main" val="1078258106"/>
                    </a:ext>
                  </a:extLst>
                </a:gridCol>
                <a:gridCol w="1210492">
                  <a:extLst>
                    <a:ext uri="{9D8B030D-6E8A-4147-A177-3AD203B41FA5}">
                      <a16:colId xmlns:a16="http://schemas.microsoft.com/office/drawing/2014/main" val="23200807"/>
                    </a:ext>
                  </a:extLst>
                </a:gridCol>
                <a:gridCol w="1436914">
                  <a:extLst>
                    <a:ext uri="{9D8B030D-6E8A-4147-A177-3AD203B41FA5}">
                      <a16:colId xmlns:a16="http://schemas.microsoft.com/office/drawing/2014/main" val="1932008948"/>
                    </a:ext>
                  </a:extLst>
                </a:gridCol>
                <a:gridCol w="1123406">
                  <a:extLst>
                    <a:ext uri="{9D8B030D-6E8A-4147-A177-3AD203B41FA5}">
                      <a16:colId xmlns:a16="http://schemas.microsoft.com/office/drawing/2014/main" val="2165916634"/>
                    </a:ext>
                  </a:extLst>
                </a:gridCol>
                <a:gridCol w="1123406">
                  <a:extLst>
                    <a:ext uri="{9D8B030D-6E8A-4147-A177-3AD203B41FA5}">
                      <a16:colId xmlns:a16="http://schemas.microsoft.com/office/drawing/2014/main" val="4059668116"/>
                    </a:ext>
                  </a:extLst>
                </a:gridCol>
                <a:gridCol w="1297576">
                  <a:extLst>
                    <a:ext uri="{9D8B030D-6E8A-4147-A177-3AD203B41FA5}">
                      <a16:colId xmlns:a16="http://schemas.microsoft.com/office/drawing/2014/main" val="3194689726"/>
                    </a:ext>
                  </a:extLst>
                </a:gridCol>
              </a:tblGrid>
              <a:tr h="557385">
                <a:tc>
                  <a:txBody>
                    <a:bodyPr/>
                    <a:lstStyle/>
                    <a:p>
                      <a:r>
                        <a:rPr lang="en-US" dirty="0" err="1"/>
                        <a:t>hospital_unique_identifier</a:t>
                      </a:r>
                      <a:endParaRPr lang="en-US" dirty="0"/>
                    </a:p>
                  </a:txBody>
                  <a:tcPr/>
                </a:tc>
                <a:tc>
                  <a:txBody>
                    <a:bodyPr/>
                    <a:lstStyle/>
                    <a:p>
                      <a:r>
                        <a:rPr lang="en-US" dirty="0" err="1"/>
                        <a:t>period_start_date</a:t>
                      </a:r>
                      <a:endParaRPr lang="en-US" dirty="0"/>
                    </a:p>
                  </a:txBody>
                  <a:tcPr/>
                </a:tc>
                <a:tc>
                  <a:txBody>
                    <a:bodyPr/>
                    <a:lstStyle/>
                    <a:p>
                      <a:r>
                        <a:rPr lang="en-US" dirty="0" err="1"/>
                        <a:t>period_end_date</a:t>
                      </a:r>
                      <a:endParaRPr lang="en-US" dirty="0"/>
                    </a:p>
                  </a:txBody>
                  <a:tcPr/>
                </a:tc>
                <a:tc>
                  <a:txBody>
                    <a:bodyPr/>
                    <a:lstStyle/>
                    <a:p>
                      <a:r>
                        <a:rPr lang="en-US" dirty="0"/>
                        <a:t>measure</a:t>
                      </a:r>
                    </a:p>
                  </a:txBody>
                  <a:tcPr/>
                </a:tc>
                <a:tc>
                  <a:txBody>
                    <a:bodyPr/>
                    <a:lstStyle/>
                    <a:p>
                      <a:r>
                        <a:rPr lang="en-US" dirty="0"/>
                        <a:t>population</a:t>
                      </a:r>
                    </a:p>
                  </a:txBody>
                  <a:tcPr/>
                </a:tc>
                <a:tc>
                  <a:txBody>
                    <a:bodyPr/>
                    <a:lstStyle/>
                    <a:p>
                      <a:r>
                        <a:rPr lang="en-US" dirty="0"/>
                        <a:t>numerator</a:t>
                      </a:r>
                    </a:p>
                  </a:txBody>
                  <a:tcPr/>
                </a:tc>
                <a:tc>
                  <a:txBody>
                    <a:bodyPr/>
                    <a:lstStyle/>
                    <a:p>
                      <a:r>
                        <a:rPr lang="en-US" dirty="0"/>
                        <a:t>denominator</a:t>
                      </a:r>
                    </a:p>
                  </a:txBody>
                  <a:tcPr/>
                </a:tc>
                <a:extLst>
                  <a:ext uri="{0D108BD9-81ED-4DB2-BD59-A6C34878D82A}">
                    <a16:rowId xmlns:a16="http://schemas.microsoft.com/office/drawing/2014/main" val="1652102026"/>
                  </a:ext>
                </a:extLst>
              </a:tr>
              <a:tr h="557385">
                <a:tc>
                  <a:txBody>
                    <a:bodyPr/>
                    <a:lstStyle/>
                    <a:p>
                      <a:pPr algn="ctr"/>
                      <a:r>
                        <a:rPr lang="en-US" sz="1100" dirty="0"/>
                        <a:t>47-101-1199</a:t>
                      </a:r>
                    </a:p>
                  </a:txBody>
                  <a:tcPr/>
                </a:tc>
                <a:tc>
                  <a:txBody>
                    <a:bodyPr/>
                    <a:lstStyle/>
                    <a:p>
                      <a:pPr algn="ctr"/>
                      <a:r>
                        <a:rPr lang="en-US" sz="1100" dirty="0"/>
                        <a:t>01-01-2018</a:t>
                      </a:r>
                    </a:p>
                  </a:txBody>
                  <a:tcPr/>
                </a:tc>
                <a:tc>
                  <a:txBody>
                    <a:bodyPr/>
                    <a:lstStyle/>
                    <a:p>
                      <a:pPr algn="ctr"/>
                      <a:r>
                        <a:rPr lang="en-US" sz="1100" dirty="0"/>
                        <a:t>12-31-2018</a:t>
                      </a:r>
                    </a:p>
                  </a:txBody>
                  <a:tcPr/>
                </a:tc>
                <a:tc>
                  <a:txBody>
                    <a:bodyPr/>
                    <a:lstStyle/>
                    <a:p>
                      <a:pPr algn="ctr"/>
                      <a:r>
                        <a:rPr lang="en-US" sz="1100" dirty="0" err="1"/>
                        <a:t>severe_maternal_morbidity</a:t>
                      </a:r>
                      <a:endParaRPr lang="en-US" sz="1100" dirty="0"/>
                    </a:p>
                  </a:txBody>
                  <a:tcPr/>
                </a:tc>
                <a:tc>
                  <a:txBody>
                    <a:bodyPr/>
                    <a:lstStyle/>
                    <a:p>
                      <a:pPr algn="ctr"/>
                      <a:r>
                        <a:rPr lang="en-US" sz="1100" dirty="0"/>
                        <a:t>all</a:t>
                      </a:r>
                    </a:p>
                  </a:txBody>
                  <a:tcPr/>
                </a:tc>
                <a:tc>
                  <a:txBody>
                    <a:bodyPr/>
                    <a:lstStyle/>
                    <a:p>
                      <a:pPr algn="ctr"/>
                      <a:r>
                        <a:rPr lang="en-US" sz="1100" dirty="0"/>
                        <a:t>11</a:t>
                      </a:r>
                    </a:p>
                  </a:txBody>
                  <a:tcPr/>
                </a:tc>
                <a:tc>
                  <a:txBody>
                    <a:bodyPr/>
                    <a:lstStyle/>
                    <a:p>
                      <a:pPr algn="ctr"/>
                      <a:r>
                        <a:rPr lang="en-US" sz="1100" dirty="0"/>
                        <a:t>550</a:t>
                      </a:r>
                    </a:p>
                  </a:txBody>
                  <a:tcPr/>
                </a:tc>
                <a:extLst>
                  <a:ext uri="{0D108BD9-81ED-4DB2-BD59-A6C34878D82A}">
                    <a16:rowId xmlns:a16="http://schemas.microsoft.com/office/drawing/2014/main" val="2822283349"/>
                  </a:ext>
                </a:extLst>
              </a:tr>
              <a:tr h="55738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100" dirty="0"/>
                        <a:t>47-101-1199</a:t>
                      </a:r>
                    </a:p>
                    <a:p>
                      <a:pPr algn="ctr"/>
                      <a:endParaRPr lang="en-US" sz="1100" dirty="0"/>
                    </a:p>
                  </a:txBody>
                  <a:tcPr/>
                </a:tc>
                <a:tc>
                  <a:txBody>
                    <a:bodyPr/>
                    <a:lstStyle/>
                    <a:p>
                      <a:pPr algn="ctr"/>
                      <a:r>
                        <a:rPr lang="en-US" sz="1100" dirty="0"/>
                        <a:t>01-01-2018</a:t>
                      </a:r>
                    </a:p>
                  </a:txBody>
                  <a:tcPr/>
                </a:tc>
                <a:tc>
                  <a:txBody>
                    <a:bodyPr/>
                    <a:lstStyle/>
                    <a:p>
                      <a:pPr algn="ctr"/>
                      <a:r>
                        <a:rPr lang="en-US" sz="1100" dirty="0"/>
                        <a:t>12-31-2018</a:t>
                      </a: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100" dirty="0" err="1"/>
                        <a:t>severe_maternal_morbidity</a:t>
                      </a:r>
                      <a:endParaRPr lang="en-US" sz="1100" dirty="0"/>
                    </a:p>
                  </a:txBody>
                  <a:tcPr/>
                </a:tc>
                <a:tc>
                  <a:txBody>
                    <a:bodyPr/>
                    <a:lstStyle/>
                    <a:p>
                      <a:pPr algn="ctr"/>
                      <a:r>
                        <a:rPr lang="en-US" sz="1100" dirty="0" err="1"/>
                        <a:t>hispanic</a:t>
                      </a:r>
                      <a:endParaRPr lang="en-US" sz="1100" dirty="0"/>
                    </a:p>
                  </a:txBody>
                  <a:tcPr/>
                </a:tc>
                <a:tc>
                  <a:txBody>
                    <a:bodyPr/>
                    <a:lstStyle/>
                    <a:p>
                      <a:pPr algn="ctr"/>
                      <a:r>
                        <a:rPr lang="en-US" sz="1100" dirty="0"/>
                        <a:t>1</a:t>
                      </a:r>
                    </a:p>
                  </a:txBody>
                  <a:tcPr/>
                </a:tc>
                <a:tc>
                  <a:txBody>
                    <a:bodyPr/>
                    <a:lstStyle/>
                    <a:p>
                      <a:pPr algn="ctr"/>
                      <a:r>
                        <a:rPr lang="en-US" sz="1100" dirty="0"/>
                        <a:t>50</a:t>
                      </a:r>
                    </a:p>
                  </a:txBody>
                  <a:tcPr/>
                </a:tc>
                <a:extLst>
                  <a:ext uri="{0D108BD9-81ED-4DB2-BD59-A6C34878D82A}">
                    <a16:rowId xmlns:a16="http://schemas.microsoft.com/office/drawing/2014/main" val="2627369222"/>
                  </a:ext>
                </a:extLst>
              </a:tr>
              <a:tr h="55738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100" dirty="0"/>
                        <a:t>47-101-1199</a:t>
                      </a:r>
                    </a:p>
                    <a:p>
                      <a:pPr algn="ctr"/>
                      <a:endParaRPr lang="en-US" sz="1100" dirty="0"/>
                    </a:p>
                  </a:txBody>
                  <a:tcPr/>
                </a:tc>
                <a:tc>
                  <a:txBody>
                    <a:bodyPr/>
                    <a:lstStyle/>
                    <a:p>
                      <a:pPr algn="ctr"/>
                      <a:r>
                        <a:rPr lang="en-US" sz="1100" dirty="0"/>
                        <a:t>01-01-2018</a:t>
                      </a:r>
                    </a:p>
                  </a:txBody>
                  <a:tcPr/>
                </a:tc>
                <a:tc>
                  <a:txBody>
                    <a:bodyPr/>
                    <a:lstStyle/>
                    <a:p>
                      <a:pPr algn="ctr"/>
                      <a:r>
                        <a:rPr lang="en-US" sz="1100" dirty="0"/>
                        <a:t>12-31-2018</a:t>
                      </a: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100" dirty="0" err="1"/>
                        <a:t>severe_maternal_morbidity</a:t>
                      </a:r>
                      <a:endParaRPr lang="en-US" sz="1100" dirty="0"/>
                    </a:p>
                  </a:txBody>
                  <a:tcPr/>
                </a:tc>
                <a:tc>
                  <a:txBody>
                    <a:bodyPr/>
                    <a:lstStyle/>
                    <a:p>
                      <a:pPr algn="ctr"/>
                      <a:r>
                        <a:rPr lang="en-US" sz="1100" dirty="0"/>
                        <a:t>white</a:t>
                      </a:r>
                    </a:p>
                  </a:txBody>
                  <a:tcPr/>
                </a:tc>
                <a:tc>
                  <a:txBody>
                    <a:bodyPr/>
                    <a:lstStyle/>
                    <a:p>
                      <a:pPr algn="ctr"/>
                      <a:r>
                        <a:rPr lang="en-US" sz="1100" dirty="0"/>
                        <a:t>4</a:t>
                      </a:r>
                    </a:p>
                  </a:txBody>
                  <a:tcPr/>
                </a:tc>
                <a:tc>
                  <a:txBody>
                    <a:bodyPr/>
                    <a:lstStyle/>
                    <a:p>
                      <a:pPr algn="ctr"/>
                      <a:r>
                        <a:rPr lang="en-US" sz="1100" dirty="0"/>
                        <a:t>350</a:t>
                      </a:r>
                    </a:p>
                  </a:txBody>
                  <a:tcPr/>
                </a:tc>
                <a:extLst>
                  <a:ext uri="{0D108BD9-81ED-4DB2-BD59-A6C34878D82A}">
                    <a16:rowId xmlns:a16="http://schemas.microsoft.com/office/drawing/2014/main" val="745369645"/>
                  </a:ext>
                </a:extLst>
              </a:tr>
              <a:tr h="55738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100" dirty="0"/>
                        <a:t>47-101-1199</a:t>
                      </a:r>
                    </a:p>
                    <a:p>
                      <a:pPr algn="ctr"/>
                      <a:endParaRPr lang="en-US" sz="1100" dirty="0"/>
                    </a:p>
                  </a:txBody>
                  <a:tcPr/>
                </a:tc>
                <a:tc>
                  <a:txBody>
                    <a:bodyPr/>
                    <a:lstStyle/>
                    <a:p>
                      <a:pPr algn="ctr"/>
                      <a:r>
                        <a:rPr lang="en-US" sz="1100" dirty="0"/>
                        <a:t>01-01-2018</a:t>
                      </a:r>
                    </a:p>
                  </a:txBody>
                  <a:tcPr/>
                </a:tc>
                <a:tc>
                  <a:txBody>
                    <a:bodyPr/>
                    <a:lstStyle/>
                    <a:p>
                      <a:pPr algn="ctr"/>
                      <a:r>
                        <a:rPr lang="en-US" sz="1100" dirty="0"/>
                        <a:t>12-31-2018</a:t>
                      </a: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100" dirty="0" err="1"/>
                        <a:t>severe_maternal_morbidity</a:t>
                      </a:r>
                      <a:endParaRPr lang="en-US" sz="1100" dirty="0"/>
                    </a:p>
                  </a:txBody>
                  <a:tcPr/>
                </a:tc>
                <a:tc>
                  <a:txBody>
                    <a:bodyPr/>
                    <a:lstStyle/>
                    <a:p>
                      <a:pPr algn="ctr"/>
                      <a:r>
                        <a:rPr lang="en-US" sz="1100" dirty="0" err="1"/>
                        <a:t>african</a:t>
                      </a:r>
                      <a:r>
                        <a:rPr lang="en-US" sz="1100" dirty="0"/>
                        <a:t>_</a:t>
                      </a:r>
                    </a:p>
                    <a:p>
                      <a:pPr algn="ctr"/>
                      <a:r>
                        <a:rPr lang="en-US" sz="1100" dirty="0" err="1"/>
                        <a:t>american</a:t>
                      </a:r>
                      <a:endParaRPr lang="en-US" sz="1100" dirty="0"/>
                    </a:p>
                  </a:txBody>
                  <a:tcPr/>
                </a:tc>
                <a:tc>
                  <a:txBody>
                    <a:bodyPr/>
                    <a:lstStyle/>
                    <a:p>
                      <a:pPr algn="ctr"/>
                      <a:r>
                        <a:rPr lang="en-US" sz="1100" dirty="0"/>
                        <a:t>3</a:t>
                      </a:r>
                    </a:p>
                  </a:txBody>
                  <a:tcPr/>
                </a:tc>
                <a:tc>
                  <a:txBody>
                    <a:bodyPr/>
                    <a:lstStyle/>
                    <a:p>
                      <a:pPr algn="ctr"/>
                      <a:r>
                        <a:rPr lang="en-US" sz="1100" dirty="0"/>
                        <a:t>99</a:t>
                      </a:r>
                    </a:p>
                  </a:txBody>
                  <a:tcPr/>
                </a:tc>
                <a:extLst>
                  <a:ext uri="{0D108BD9-81ED-4DB2-BD59-A6C34878D82A}">
                    <a16:rowId xmlns:a16="http://schemas.microsoft.com/office/drawing/2014/main" val="1923653171"/>
                  </a:ext>
                </a:extLst>
              </a:tr>
            </a:tbl>
          </a:graphicData>
        </a:graphic>
      </p:graphicFrame>
      <p:sp>
        <p:nvSpPr>
          <p:cNvPr id="6" name="TextBox 5">
            <a:extLst>
              <a:ext uri="{FF2B5EF4-FFF2-40B4-BE49-F238E27FC236}">
                <a16:creationId xmlns:a16="http://schemas.microsoft.com/office/drawing/2014/main" id="{21AB8F35-BBA7-4043-8E31-95CC204D60F6}"/>
              </a:ext>
            </a:extLst>
          </p:cNvPr>
          <p:cNvSpPr txBox="1"/>
          <p:nvPr/>
        </p:nvSpPr>
        <p:spPr>
          <a:xfrm>
            <a:off x="209006" y="3819553"/>
            <a:ext cx="8081554" cy="830997"/>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mj-lt"/>
              </a:rPr>
              <a:t>The AIM Data Center does not assume that the sum of all submitted data disaggregated by R/E is equal to the total patient population in a facility, collaborative or state. Therefore, we ask for a N/D for “all,” as well.</a:t>
            </a:r>
          </a:p>
        </p:txBody>
      </p:sp>
      <p:pic>
        <p:nvPicPr>
          <p:cNvPr id="8" name="Audio 7">
            <a:hlinkClick r:id="" action="ppaction://media"/>
            <a:extLst>
              <a:ext uri="{FF2B5EF4-FFF2-40B4-BE49-F238E27FC236}">
                <a16:creationId xmlns:a16="http://schemas.microsoft.com/office/drawing/2014/main" id="{BB44146F-9443-4175-84D8-40F09CB6DE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2399542161"/>
      </p:ext>
    </p:extLst>
  </p:cSld>
  <p:clrMapOvr>
    <a:masterClrMapping/>
  </p:clrMapOvr>
  <mc:AlternateContent xmlns:mc="http://schemas.openxmlformats.org/markup-compatibility/2006">
    <mc:Choice xmlns:p14="http://schemas.microsoft.com/office/powerpoint/2010/main" Requires="p14">
      <p:transition spd="slow" p14:dur="2000" advTm="26874"/>
    </mc:Choice>
    <mc:Fallback>
      <p:transition spd="slow" advTm="268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C9C57-62B1-4629-92A9-50448F327BD4}"/>
              </a:ext>
            </a:extLst>
          </p:cNvPr>
          <p:cNvSpPr>
            <a:spLocks noGrp="1"/>
          </p:cNvSpPr>
          <p:nvPr>
            <p:ph type="title"/>
          </p:nvPr>
        </p:nvSpPr>
        <p:spPr/>
        <p:txBody>
          <a:bodyPr/>
          <a:lstStyle/>
          <a:p>
            <a:r>
              <a:rPr lang="en-US" dirty="0"/>
              <a:t>Expanded R/E Data Visualizations</a:t>
            </a:r>
          </a:p>
        </p:txBody>
      </p:sp>
      <p:sp>
        <p:nvSpPr>
          <p:cNvPr id="3" name="Text Placeholder 2">
            <a:extLst>
              <a:ext uri="{FF2B5EF4-FFF2-40B4-BE49-F238E27FC236}">
                <a16:creationId xmlns:a16="http://schemas.microsoft.com/office/drawing/2014/main" id="{34707B84-6D23-4E3B-98A3-C3252A2994C4}"/>
              </a:ext>
            </a:extLst>
          </p:cNvPr>
          <p:cNvSpPr>
            <a:spLocks noGrp="1"/>
          </p:cNvSpPr>
          <p:nvPr>
            <p:ph type="body" idx="1"/>
          </p:nvPr>
        </p:nvSpPr>
        <p:spPr/>
        <p:txBody>
          <a:bodyPr/>
          <a:lstStyle/>
          <a:p>
            <a:pPr>
              <a:buClr>
                <a:schemeClr val="accent5"/>
              </a:buClr>
              <a:buFont typeface="Arial" panose="020B0604020202020204" pitchFamily="34" charset="0"/>
              <a:buChar char="•"/>
            </a:pPr>
            <a:r>
              <a:rPr lang="en-US" sz="2000" dirty="0"/>
              <a:t>The AIM Data Center will now dynamically update R/E data as a state team uploads data.</a:t>
            </a:r>
          </a:p>
          <a:p>
            <a:pPr>
              <a:buClr>
                <a:schemeClr val="accent5"/>
              </a:buClr>
              <a:buFont typeface="Arial" panose="020B0604020202020204" pitchFamily="34" charset="0"/>
              <a:buChar char="•"/>
            </a:pPr>
            <a:endParaRPr lang="en-US" sz="2000" dirty="0"/>
          </a:p>
          <a:p>
            <a:pPr>
              <a:buClr>
                <a:schemeClr val="accent5"/>
              </a:buClr>
              <a:buFont typeface="Arial" panose="020B0604020202020204" pitchFamily="34" charset="0"/>
              <a:buChar char="•"/>
            </a:pPr>
            <a:r>
              <a:rPr lang="en-US" sz="2000" dirty="0"/>
              <a:t>Additionally, the AIM Data Center will support the following for R/E data visualizations:</a:t>
            </a:r>
          </a:p>
          <a:p>
            <a:pPr lvl="1">
              <a:buClr>
                <a:schemeClr val="accent5"/>
              </a:buClr>
              <a:buFont typeface="Arial" panose="020B0604020202020204" pitchFamily="34" charset="0"/>
              <a:buChar char="•"/>
            </a:pPr>
            <a:r>
              <a:rPr lang="en-US" sz="2000" dirty="0">
                <a:solidFill>
                  <a:schemeClr val="tx1"/>
                </a:solidFill>
                <a:latin typeface="+mn-lt"/>
              </a:rPr>
              <a:t>Enhanced bar graphs,</a:t>
            </a:r>
          </a:p>
          <a:p>
            <a:pPr lvl="1">
              <a:buClr>
                <a:schemeClr val="accent5"/>
              </a:buClr>
              <a:buFont typeface="Arial" panose="020B0604020202020204" pitchFamily="34" charset="0"/>
              <a:buChar char="•"/>
            </a:pPr>
            <a:r>
              <a:rPr lang="en-US" sz="2000" dirty="0">
                <a:solidFill>
                  <a:schemeClr val="tx1"/>
                </a:solidFill>
                <a:latin typeface="+mn-lt"/>
              </a:rPr>
              <a:t>New trendlines,</a:t>
            </a:r>
          </a:p>
          <a:p>
            <a:pPr lvl="1">
              <a:buClr>
                <a:schemeClr val="accent5"/>
              </a:buClr>
              <a:buFont typeface="Arial" panose="020B0604020202020204" pitchFamily="34" charset="0"/>
              <a:buChar char="•"/>
            </a:pPr>
            <a:r>
              <a:rPr lang="en-US" sz="2000" dirty="0">
                <a:solidFill>
                  <a:schemeClr val="tx1"/>
                </a:solidFill>
                <a:latin typeface="+mn-lt"/>
              </a:rPr>
              <a:t>New cross-collaborative comparisons.</a:t>
            </a:r>
          </a:p>
          <a:p>
            <a:endParaRPr lang="en-US" sz="2000" dirty="0"/>
          </a:p>
        </p:txBody>
      </p:sp>
      <p:pic>
        <p:nvPicPr>
          <p:cNvPr id="5" name="Audio 4">
            <a:hlinkClick r:id="" action="ppaction://media"/>
            <a:extLst>
              <a:ext uri="{FF2B5EF4-FFF2-40B4-BE49-F238E27FC236}">
                <a16:creationId xmlns:a16="http://schemas.microsoft.com/office/drawing/2014/main" id="{8CE05F94-3FFB-45AA-8949-16F2B184A21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3101976953"/>
      </p:ext>
    </p:extLst>
  </p:cSld>
  <p:clrMapOvr>
    <a:masterClrMapping/>
  </p:clrMapOvr>
  <mc:AlternateContent xmlns:mc="http://schemas.openxmlformats.org/markup-compatibility/2006">
    <mc:Choice xmlns:p14="http://schemas.microsoft.com/office/powerpoint/2010/main" Requires="p14">
      <p:transition spd="slow" p14:dur="2000" advTm="48317"/>
    </mc:Choice>
    <mc:Fallback>
      <p:transition spd="slow" advTm="48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0DC41-CB40-4077-92F4-37918F21395C}"/>
              </a:ext>
            </a:extLst>
          </p:cNvPr>
          <p:cNvSpPr>
            <a:spLocks noGrp="1"/>
          </p:cNvSpPr>
          <p:nvPr>
            <p:ph type="title"/>
          </p:nvPr>
        </p:nvSpPr>
        <p:spPr/>
        <p:txBody>
          <a:bodyPr/>
          <a:lstStyle/>
          <a:p>
            <a:r>
              <a:rPr lang="en-US" dirty="0"/>
              <a:t>R/E Data Visualizations – Enhanced Bar Graphs</a:t>
            </a:r>
          </a:p>
        </p:txBody>
      </p:sp>
      <p:pic>
        <p:nvPicPr>
          <p:cNvPr id="3" name="Picture 2">
            <a:extLst>
              <a:ext uri="{FF2B5EF4-FFF2-40B4-BE49-F238E27FC236}">
                <a16:creationId xmlns:a16="http://schemas.microsoft.com/office/drawing/2014/main" id="{E3EB620B-6ED1-489B-A2C1-8D3EAC10760C}"/>
              </a:ext>
            </a:extLst>
          </p:cNvPr>
          <p:cNvPicPr>
            <a:picLocks noChangeAspect="1"/>
          </p:cNvPicPr>
          <p:nvPr/>
        </p:nvPicPr>
        <p:blipFill>
          <a:blip r:embed="rId5"/>
          <a:stretch>
            <a:fillRect/>
          </a:stretch>
        </p:blipFill>
        <p:spPr>
          <a:xfrm>
            <a:off x="296234" y="1142452"/>
            <a:ext cx="8551532" cy="3295541"/>
          </a:xfrm>
          <a:prstGeom prst="rect">
            <a:avLst/>
          </a:prstGeom>
        </p:spPr>
      </p:pic>
      <p:pic>
        <p:nvPicPr>
          <p:cNvPr id="6" name="Audio 5">
            <a:hlinkClick r:id="" action="ppaction://media"/>
            <a:extLst>
              <a:ext uri="{FF2B5EF4-FFF2-40B4-BE49-F238E27FC236}">
                <a16:creationId xmlns:a16="http://schemas.microsoft.com/office/drawing/2014/main" id="{85DB5FE1-42D1-4A0F-940E-08457C5D685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2599140539"/>
      </p:ext>
    </p:extLst>
  </p:cSld>
  <p:clrMapOvr>
    <a:masterClrMapping/>
  </p:clrMapOvr>
  <mc:AlternateContent xmlns:mc="http://schemas.openxmlformats.org/markup-compatibility/2006">
    <mc:Choice xmlns:p14="http://schemas.microsoft.com/office/powerpoint/2010/main" Requires="p14">
      <p:transition spd="slow" p14:dur="2000" advTm="35737"/>
    </mc:Choice>
    <mc:Fallback>
      <p:transition spd="slow" advTm="357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7816F-53BF-43D9-9DF3-088D805998AD}"/>
              </a:ext>
            </a:extLst>
          </p:cNvPr>
          <p:cNvSpPr>
            <a:spLocks noGrp="1"/>
          </p:cNvSpPr>
          <p:nvPr>
            <p:ph type="title"/>
          </p:nvPr>
        </p:nvSpPr>
        <p:spPr/>
        <p:txBody>
          <a:bodyPr/>
          <a:lstStyle/>
          <a:p>
            <a:r>
              <a:rPr lang="en-US" dirty="0"/>
              <a:t>R/E Data Visualizations – New Trendlines</a:t>
            </a:r>
          </a:p>
        </p:txBody>
      </p:sp>
      <p:pic>
        <p:nvPicPr>
          <p:cNvPr id="3" name="Picture 2">
            <a:extLst>
              <a:ext uri="{FF2B5EF4-FFF2-40B4-BE49-F238E27FC236}">
                <a16:creationId xmlns:a16="http://schemas.microsoft.com/office/drawing/2014/main" id="{4FA09525-8283-4D8F-8EAD-A80D51B62C63}"/>
              </a:ext>
            </a:extLst>
          </p:cNvPr>
          <p:cNvPicPr>
            <a:picLocks noChangeAspect="1"/>
          </p:cNvPicPr>
          <p:nvPr/>
        </p:nvPicPr>
        <p:blipFill>
          <a:blip r:embed="rId5"/>
          <a:stretch>
            <a:fillRect/>
          </a:stretch>
        </p:blipFill>
        <p:spPr>
          <a:xfrm>
            <a:off x="609588" y="1065650"/>
            <a:ext cx="7924824" cy="3461046"/>
          </a:xfrm>
          <a:prstGeom prst="rect">
            <a:avLst/>
          </a:prstGeom>
        </p:spPr>
      </p:pic>
      <p:pic>
        <p:nvPicPr>
          <p:cNvPr id="7" name="Audio 6">
            <a:hlinkClick r:id="" action="ppaction://media"/>
            <a:extLst>
              <a:ext uri="{FF2B5EF4-FFF2-40B4-BE49-F238E27FC236}">
                <a16:creationId xmlns:a16="http://schemas.microsoft.com/office/drawing/2014/main" id="{4160F06F-5729-4CE0-8BB1-35083141701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2347640685"/>
      </p:ext>
    </p:extLst>
  </p:cSld>
  <p:clrMapOvr>
    <a:masterClrMapping/>
  </p:clrMapOvr>
  <mc:AlternateContent xmlns:mc="http://schemas.openxmlformats.org/markup-compatibility/2006">
    <mc:Choice xmlns:p14="http://schemas.microsoft.com/office/powerpoint/2010/main" Requires="p14">
      <p:transition spd="slow" p14:dur="2000" advTm="42205"/>
    </mc:Choice>
    <mc:Fallback>
      <p:transition spd="slow" advTm="422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A9DD9-9932-4D66-8D54-593C56EFCD28}"/>
              </a:ext>
            </a:extLst>
          </p:cNvPr>
          <p:cNvSpPr>
            <a:spLocks noGrp="1"/>
          </p:cNvSpPr>
          <p:nvPr>
            <p:ph type="title"/>
          </p:nvPr>
        </p:nvSpPr>
        <p:spPr>
          <a:xfrm>
            <a:off x="413468" y="451001"/>
            <a:ext cx="8961578" cy="572700"/>
          </a:xfrm>
        </p:spPr>
        <p:txBody>
          <a:bodyPr/>
          <a:lstStyle/>
          <a:p>
            <a:r>
              <a:rPr lang="en-US" dirty="0"/>
              <a:t>R/E Data Visualizations – New Cross-Collaborative Comparisons</a:t>
            </a:r>
          </a:p>
        </p:txBody>
      </p:sp>
      <p:pic>
        <p:nvPicPr>
          <p:cNvPr id="3" name="Picture 2">
            <a:extLst>
              <a:ext uri="{FF2B5EF4-FFF2-40B4-BE49-F238E27FC236}">
                <a16:creationId xmlns:a16="http://schemas.microsoft.com/office/drawing/2014/main" id="{B5AC01C6-F4D4-42A0-AFC5-9DBDF812D5CB}"/>
              </a:ext>
            </a:extLst>
          </p:cNvPr>
          <p:cNvPicPr>
            <a:picLocks noChangeAspect="1"/>
          </p:cNvPicPr>
          <p:nvPr/>
        </p:nvPicPr>
        <p:blipFill>
          <a:blip r:embed="rId5"/>
          <a:stretch>
            <a:fillRect/>
          </a:stretch>
        </p:blipFill>
        <p:spPr>
          <a:xfrm>
            <a:off x="524203" y="1422004"/>
            <a:ext cx="8095593" cy="3152475"/>
          </a:xfrm>
          <a:prstGeom prst="rect">
            <a:avLst/>
          </a:prstGeom>
        </p:spPr>
      </p:pic>
      <p:pic>
        <p:nvPicPr>
          <p:cNvPr id="6" name="Audio 5">
            <a:hlinkClick r:id="" action="ppaction://media"/>
            <a:extLst>
              <a:ext uri="{FF2B5EF4-FFF2-40B4-BE49-F238E27FC236}">
                <a16:creationId xmlns:a16="http://schemas.microsoft.com/office/drawing/2014/main" id="{325CA93F-8EB3-443C-91DD-A3A0B48CDB1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708782622"/>
      </p:ext>
    </p:extLst>
  </p:cSld>
  <p:clrMapOvr>
    <a:masterClrMapping/>
  </p:clrMapOvr>
  <mc:AlternateContent xmlns:mc="http://schemas.openxmlformats.org/markup-compatibility/2006">
    <mc:Choice xmlns:p14="http://schemas.microsoft.com/office/powerpoint/2010/main" Requires="p14">
      <p:transition spd="slow" p14:dur="2000" advTm="34373"/>
    </mc:Choice>
    <mc:Fallback>
      <p:transition spd="slow" advTm="343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849DC-F2B7-4444-A9E2-C9943F8C651A}"/>
              </a:ext>
            </a:extLst>
          </p:cNvPr>
          <p:cNvSpPr>
            <a:spLocks noGrp="1"/>
          </p:cNvSpPr>
          <p:nvPr>
            <p:ph type="title"/>
          </p:nvPr>
        </p:nvSpPr>
        <p:spPr/>
        <p:txBody>
          <a:bodyPr/>
          <a:lstStyle/>
          <a:p>
            <a:r>
              <a:rPr lang="en-US" dirty="0"/>
              <a:t>Rebrand and Language Updates</a:t>
            </a:r>
          </a:p>
        </p:txBody>
      </p:sp>
      <p:sp>
        <p:nvSpPr>
          <p:cNvPr id="3" name="Text Placeholder 2">
            <a:extLst>
              <a:ext uri="{FF2B5EF4-FFF2-40B4-BE49-F238E27FC236}">
                <a16:creationId xmlns:a16="http://schemas.microsoft.com/office/drawing/2014/main" id="{4CD6D5E2-D274-49FB-80CA-A06E667DF1B4}"/>
              </a:ext>
            </a:extLst>
          </p:cNvPr>
          <p:cNvSpPr>
            <a:spLocks noGrp="1"/>
          </p:cNvSpPr>
          <p:nvPr>
            <p:ph type="body" idx="1"/>
          </p:nvPr>
        </p:nvSpPr>
        <p:spPr/>
        <p:txBody>
          <a:bodyPr/>
          <a:lstStyle/>
          <a:p>
            <a:pPr>
              <a:buClr>
                <a:schemeClr val="accent5"/>
              </a:buClr>
            </a:pPr>
            <a:r>
              <a:rPr lang="en-US" sz="2000" dirty="0"/>
              <a:t>The AIM Data Center has been updated to reflect AIM’s rebrand.</a:t>
            </a:r>
          </a:p>
          <a:p>
            <a:pPr>
              <a:buClr>
                <a:schemeClr val="accent5"/>
              </a:buClr>
            </a:pPr>
            <a:endParaRPr lang="en-US" sz="2000" dirty="0"/>
          </a:p>
          <a:p>
            <a:pPr>
              <a:buClr>
                <a:schemeClr val="accent5"/>
              </a:buClr>
            </a:pPr>
            <a:r>
              <a:rPr lang="en-US" sz="2000" dirty="0"/>
              <a:t>AIM Data Center measures and descriptions have been updated to be more gender-inclusive and more closely align with AIM’s respectful care framework.</a:t>
            </a:r>
          </a:p>
        </p:txBody>
      </p:sp>
      <p:pic>
        <p:nvPicPr>
          <p:cNvPr id="6" name="Audio 5">
            <a:hlinkClick r:id="" action="ppaction://media"/>
            <a:extLst>
              <a:ext uri="{FF2B5EF4-FFF2-40B4-BE49-F238E27FC236}">
                <a16:creationId xmlns:a16="http://schemas.microsoft.com/office/drawing/2014/main" id="{2828A7F7-3494-421F-94CE-EC14CB5CDE9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643582425"/>
      </p:ext>
    </p:extLst>
  </p:cSld>
  <p:clrMapOvr>
    <a:masterClrMapping/>
  </p:clrMapOvr>
  <mc:AlternateContent xmlns:mc="http://schemas.openxmlformats.org/markup-compatibility/2006">
    <mc:Choice xmlns:p14="http://schemas.microsoft.com/office/powerpoint/2010/main" Requires="p14">
      <p:transition spd="slow" p14:dur="2000" advTm="14706"/>
    </mc:Choice>
    <mc:Fallback>
      <p:transition spd="slow" advTm="147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C0264-F8EC-4F87-AB82-098010676C72}"/>
              </a:ext>
            </a:extLst>
          </p:cNvPr>
          <p:cNvSpPr>
            <a:spLocks noGrp="1"/>
          </p:cNvSpPr>
          <p:nvPr>
            <p:ph type="title"/>
          </p:nvPr>
        </p:nvSpPr>
        <p:spPr/>
        <p:txBody>
          <a:bodyPr/>
          <a:lstStyle/>
          <a:p>
            <a:r>
              <a:rPr lang="en-US" dirty="0"/>
              <a:t>Summer 2021 AIM Data Center Updates</a:t>
            </a:r>
          </a:p>
        </p:txBody>
      </p:sp>
      <p:sp>
        <p:nvSpPr>
          <p:cNvPr id="3" name="Text Placeholder 2">
            <a:extLst>
              <a:ext uri="{FF2B5EF4-FFF2-40B4-BE49-F238E27FC236}">
                <a16:creationId xmlns:a16="http://schemas.microsoft.com/office/drawing/2014/main" id="{5FDFD88D-7A22-4C61-9C2B-632990BA8832}"/>
              </a:ext>
            </a:extLst>
          </p:cNvPr>
          <p:cNvSpPr>
            <a:spLocks noGrp="1"/>
          </p:cNvSpPr>
          <p:nvPr>
            <p:ph type="body" idx="1"/>
          </p:nvPr>
        </p:nvSpPr>
        <p:spPr>
          <a:xfrm>
            <a:off x="1119000" y="1065650"/>
            <a:ext cx="6906000" cy="3048900"/>
          </a:xfrm>
        </p:spPr>
        <p:txBody>
          <a:bodyPr/>
          <a:lstStyle/>
          <a:p>
            <a:pPr marL="152400" indent="0">
              <a:buNone/>
            </a:pPr>
            <a:r>
              <a:rPr lang="en-US" sz="2000" dirty="0"/>
              <a:t>2 core updates will occur in summer 2021:</a:t>
            </a:r>
          </a:p>
          <a:p>
            <a:pPr marL="152400" indent="0">
              <a:buNone/>
            </a:pPr>
            <a:endParaRPr lang="en-US" sz="800" dirty="0"/>
          </a:p>
          <a:p>
            <a:pPr marL="609600" indent="-457200">
              <a:buClr>
                <a:schemeClr val="accent5"/>
              </a:buClr>
              <a:buSzPct val="100000"/>
              <a:buFont typeface="+mj-lt"/>
              <a:buAutoNum type="arabicPeriod"/>
            </a:pPr>
            <a:r>
              <a:rPr lang="en-US" sz="2000" dirty="0"/>
              <a:t>Hospital demographics file updates.</a:t>
            </a:r>
          </a:p>
          <a:p>
            <a:pPr marL="609600" indent="-457200">
              <a:buClr>
                <a:schemeClr val="accent5"/>
              </a:buClr>
              <a:buSzPct val="100000"/>
              <a:buFont typeface="+mj-lt"/>
              <a:buAutoNum type="arabicPeriod"/>
            </a:pPr>
            <a:endParaRPr lang="en-US" sz="800" dirty="0"/>
          </a:p>
          <a:p>
            <a:pPr lvl="1">
              <a:spcBef>
                <a:spcPts val="0"/>
              </a:spcBef>
              <a:buClr>
                <a:schemeClr val="accent5"/>
              </a:buClr>
              <a:buSzPct val="100000"/>
            </a:pPr>
            <a:r>
              <a:rPr lang="en-US" sz="1600" dirty="0">
                <a:solidFill>
                  <a:schemeClr val="tx1"/>
                </a:solidFill>
                <a:latin typeface="+mn-lt"/>
              </a:rPr>
              <a:t>All AIM state teams will be expected to review, revise and resubmit their hospital demographics files to AIM in order to update information.</a:t>
            </a:r>
          </a:p>
          <a:p>
            <a:pPr lvl="1">
              <a:spcBef>
                <a:spcPts val="0"/>
              </a:spcBef>
              <a:buClr>
                <a:schemeClr val="accent5"/>
              </a:buClr>
              <a:buSzPct val="100000"/>
            </a:pPr>
            <a:endParaRPr lang="en-US" sz="800" dirty="0">
              <a:solidFill>
                <a:schemeClr val="tx1"/>
              </a:solidFill>
              <a:latin typeface="+mn-lt"/>
            </a:endParaRPr>
          </a:p>
          <a:p>
            <a:pPr lvl="1">
              <a:spcBef>
                <a:spcPts val="0"/>
              </a:spcBef>
              <a:buClr>
                <a:schemeClr val="accent5"/>
              </a:buClr>
              <a:buSzPct val="100000"/>
            </a:pPr>
            <a:r>
              <a:rPr lang="en-US" sz="1600" dirty="0">
                <a:solidFill>
                  <a:schemeClr val="tx1"/>
                </a:solidFill>
                <a:latin typeface="+mn-lt"/>
              </a:rPr>
              <a:t>Visualizations will be expanded with elements from the updated demographics files.</a:t>
            </a:r>
          </a:p>
          <a:p>
            <a:pPr lvl="1">
              <a:spcBef>
                <a:spcPts val="0"/>
              </a:spcBef>
              <a:buClr>
                <a:schemeClr val="accent5"/>
              </a:buClr>
              <a:buSzPct val="100000"/>
            </a:pPr>
            <a:endParaRPr lang="en-US" sz="800" dirty="0">
              <a:solidFill>
                <a:schemeClr val="tx1"/>
              </a:solidFill>
              <a:latin typeface="+mn-lt"/>
            </a:endParaRPr>
          </a:p>
          <a:p>
            <a:pPr lvl="1">
              <a:spcBef>
                <a:spcPts val="0"/>
              </a:spcBef>
              <a:buClr>
                <a:schemeClr val="accent5"/>
              </a:buClr>
              <a:buSzPct val="100000"/>
            </a:pPr>
            <a:r>
              <a:rPr lang="en-US" sz="1600" b="1" dirty="0">
                <a:solidFill>
                  <a:schemeClr val="accent5"/>
                </a:solidFill>
                <a:latin typeface="+mn-lt"/>
              </a:rPr>
              <a:t>Anticipated Timeline: </a:t>
            </a:r>
            <a:r>
              <a:rPr lang="en-US" sz="1600" dirty="0">
                <a:solidFill>
                  <a:schemeClr val="tx1"/>
                </a:solidFill>
                <a:latin typeface="+mn-lt"/>
              </a:rPr>
              <a:t>Information and supporting materials shared with state teams by </a:t>
            </a:r>
            <a:r>
              <a:rPr lang="en-US" sz="1600" b="1" dirty="0">
                <a:solidFill>
                  <a:schemeClr val="tx1"/>
                </a:solidFill>
                <a:latin typeface="+mn-lt"/>
              </a:rPr>
              <a:t>July 2021</a:t>
            </a:r>
            <a:r>
              <a:rPr lang="en-US" sz="1600" dirty="0">
                <a:solidFill>
                  <a:schemeClr val="tx1"/>
                </a:solidFill>
                <a:latin typeface="+mn-lt"/>
              </a:rPr>
              <a:t>, updated files returned by </a:t>
            </a:r>
            <a:r>
              <a:rPr lang="en-US" sz="1600" b="1" dirty="0">
                <a:solidFill>
                  <a:schemeClr val="tx1"/>
                </a:solidFill>
                <a:latin typeface="+mn-lt"/>
              </a:rPr>
              <a:t>end of August 2021</a:t>
            </a:r>
            <a:r>
              <a:rPr lang="en-US" sz="1600" dirty="0">
                <a:solidFill>
                  <a:schemeClr val="tx1"/>
                </a:solidFill>
                <a:latin typeface="+mn-lt"/>
              </a:rPr>
              <a:t>. </a:t>
            </a:r>
          </a:p>
          <a:p>
            <a:pPr marL="609600" lvl="1" indent="0">
              <a:spcBef>
                <a:spcPts val="0"/>
              </a:spcBef>
              <a:buClr>
                <a:schemeClr val="accent5"/>
              </a:buClr>
              <a:buSzPct val="100000"/>
              <a:buNone/>
            </a:pPr>
            <a:endParaRPr lang="en-US" sz="800" dirty="0">
              <a:solidFill>
                <a:schemeClr val="tx1"/>
              </a:solidFill>
              <a:latin typeface="+mn-lt"/>
            </a:endParaRPr>
          </a:p>
          <a:p>
            <a:pPr marL="495300" indent="-342900">
              <a:buClr>
                <a:schemeClr val="accent5"/>
              </a:buClr>
              <a:buSzPct val="100000"/>
              <a:buFont typeface="+mj-lt"/>
              <a:buAutoNum type="arabicPeriod"/>
            </a:pPr>
            <a:r>
              <a:rPr lang="en-US" sz="1800" dirty="0">
                <a:solidFill>
                  <a:schemeClr val="tx1"/>
                </a:solidFill>
                <a:latin typeface="+mn-lt"/>
              </a:rPr>
              <a:t>Expanded </a:t>
            </a:r>
            <a:r>
              <a:rPr lang="en-US" sz="1800" dirty="0">
                <a:latin typeface="+mn-lt"/>
              </a:rPr>
              <a:t>accepted file formatting templates for ease of data submission.</a:t>
            </a:r>
            <a:endParaRPr lang="en-US" sz="1800" dirty="0">
              <a:solidFill>
                <a:schemeClr val="tx1"/>
              </a:solidFill>
              <a:latin typeface="+mn-lt"/>
            </a:endParaRPr>
          </a:p>
        </p:txBody>
      </p:sp>
      <p:pic>
        <p:nvPicPr>
          <p:cNvPr id="5" name="Audio 4">
            <a:hlinkClick r:id="" action="ppaction://media"/>
            <a:extLst>
              <a:ext uri="{FF2B5EF4-FFF2-40B4-BE49-F238E27FC236}">
                <a16:creationId xmlns:a16="http://schemas.microsoft.com/office/drawing/2014/main" id="{B1BE7754-612A-4CCA-B851-2FEAB57C52D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1524672428"/>
      </p:ext>
    </p:extLst>
  </p:cSld>
  <p:clrMapOvr>
    <a:masterClrMapping/>
  </p:clrMapOvr>
  <mc:AlternateContent xmlns:mc="http://schemas.openxmlformats.org/markup-compatibility/2006">
    <mc:Choice xmlns:p14="http://schemas.microsoft.com/office/powerpoint/2010/main" Requires="p14">
      <p:transition spd="slow" p14:dur="2000" advTm="59780"/>
    </mc:Choice>
    <mc:Fallback>
      <p:transition spd="slow" advTm="597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F75494A-F6EE-495B-9AB0-9BF28B2D4CE0}"/>
              </a:ext>
            </a:extLst>
          </p:cNvPr>
          <p:cNvSpPr>
            <a:spLocks noGrp="1"/>
          </p:cNvSpPr>
          <p:nvPr>
            <p:ph type="title"/>
          </p:nvPr>
        </p:nvSpPr>
        <p:spPr>
          <a:xfrm>
            <a:off x="365300" y="477047"/>
            <a:ext cx="8460647" cy="572700"/>
          </a:xfrm>
        </p:spPr>
        <p:txBody>
          <a:bodyPr/>
          <a:lstStyle/>
          <a:p>
            <a:r>
              <a:rPr lang="en-US" dirty="0"/>
              <a:t>Overview</a:t>
            </a:r>
          </a:p>
        </p:txBody>
      </p:sp>
      <p:sp>
        <p:nvSpPr>
          <p:cNvPr id="12" name="Text Placeholder 2">
            <a:extLst>
              <a:ext uri="{FF2B5EF4-FFF2-40B4-BE49-F238E27FC236}">
                <a16:creationId xmlns:a16="http://schemas.microsoft.com/office/drawing/2014/main" id="{A8CC6478-AADD-4D67-847E-379CDFCB0753}"/>
              </a:ext>
            </a:extLst>
          </p:cNvPr>
          <p:cNvSpPr>
            <a:spLocks noGrp="1"/>
          </p:cNvSpPr>
          <p:nvPr>
            <p:ph type="body" idx="1"/>
          </p:nvPr>
        </p:nvSpPr>
        <p:spPr>
          <a:xfrm>
            <a:off x="821025" y="1237875"/>
            <a:ext cx="6906000" cy="3048900"/>
          </a:xfrm>
        </p:spPr>
        <p:txBody>
          <a:bodyPr/>
          <a:lstStyle/>
          <a:p>
            <a:pPr marL="152400" indent="0">
              <a:buNone/>
            </a:pPr>
            <a:r>
              <a:rPr lang="en-US" sz="2000" dirty="0"/>
              <a:t>This presentation will:</a:t>
            </a:r>
          </a:p>
          <a:p>
            <a:pPr marL="152400" indent="0">
              <a:buNone/>
            </a:pPr>
            <a:endParaRPr lang="en-US" sz="2000" dirty="0"/>
          </a:p>
          <a:p>
            <a:pPr>
              <a:buClr>
                <a:schemeClr val="accent5"/>
              </a:buClr>
            </a:pPr>
            <a:r>
              <a:rPr lang="en-US" sz="2000" dirty="0"/>
              <a:t>Give an overview of spring 2021 updates to the AIM Data Center, </a:t>
            </a:r>
          </a:p>
          <a:p>
            <a:pPr>
              <a:buClr>
                <a:schemeClr val="accent5"/>
              </a:buClr>
            </a:pPr>
            <a:r>
              <a:rPr lang="en-US" sz="2000" dirty="0"/>
              <a:t>Provide instructions to AIM state teams so they may best utilize the updated AIM Data Center,</a:t>
            </a:r>
          </a:p>
          <a:p>
            <a:pPr>
              <a:buClr>
                <a:schemeClr val="accent5"/>
              </a:buClr>
            </a:pPr>
            <a:r>
              <a:rPr lang="en-US" sz="2000" dirty="0"/>
              <a:t>Briefly describe upcoming summer 2021 AIM Data Center updates.</a:t>
            </a:r>
          </a:p>
          <a:p>
            <a:endParaRPr lang="en-US" sz="2000" dirty="0"/>
          </a:p>
        </p:txBody>
      </p:sp>
      <p:pic>
        <p:nvPicPr>
          <p:cNvPr id="4" name="Audio 3">
            <a:hlinkClick r:id="" action="ppaction://media"/>
            <a:extLst>
              <a:ext uri="{FF2B5EF4-FFF2-40B4-BE49-F238E27FC236}">
                <a16:creationId xmlns:a16="http://schemas.microsoft.com/office/drawing/2014/main" id="{E9866EFD-103F-47B4-811B-D461A206E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2298170921"/>
      </p:ext>
    </p:extLst>
  </p:cSld>
  <p:clrMapOvr>
    <a:masterClrMapping/>
  </p:clrMapOvr>
  <mc:AlternateContent xmlns:mc="http://schemas.openxmlformats.org/markup-compatibility/2006">
    <mc:Choice xmlns:p14="http://schemas.microsoft.com/office/powerpoint/2010/main" Requires="p14">
      <p:transition spd="slow" p14:dur="2000" advTm="15658"/>
    </mc:Choice>
    <mc:Fallback>
      <p:transition spd="slow" advTm="15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134B707-AED8-4E09-B8C9-DCDCB14C6970}"/>
              </a:ext>
            </a:extLst>
          </p:cNvPr>
          <p:cNvSpPr>
            <a:spLocks noGrp="1"/>
          </p:cNvSpPr>
          <p:nvPr>
            <p:ph type="title"/>
          </p:nvPr>
        </p:nvSpPr>
        <p:spPr>
          <a:xfrm>
            <a:off x="3163799" y="574622"/>
            <a:ext cx="2816400" cy="982204"/>
          </a:xfrm>
        </p:spPr>
        <p:txBody>
          <a:bodyPr/>
          <a:lstStyle/>
          <a:p>
            <a:r>
              <a:rPr lang="en-US" sz="3600" dirty="0"/>
              <a:t>Thank You!</a:t>
            </a:r>
          </a:p>
        </p:txBody>
      </p:sp>
      <p:sp>
        <p:nvSpPr>
          <p:cNvPr id="5" name="Subtitle 4">
            <a:extLst>
              <a:ext uri="{FF2B5EF4-FFF2-40B4-BE49-F238E27FC236}">
                <a16:creationId xmlns:a16="http://schemas.microsoft.com/office/drawing/2014/main" id="{7C04616B-F714-41C9-A0D2-F5EFA2865B90}"/>
              </a:ext>
            </a:extLst>
          </p:cNvPr>
          <p:cNvSpPr>
            <a:spLocks noGrp="1"/>
          </p:cNvSpPr>
          <p:nvPr>
            <p:ph type="subTitle" idx="1"/>
          </p:nvPr>
        </p:nvSpPr>
        <p:spPr>
          <a:xfrm>
            <a:off x="2845045" y="1643200"/>
            <a:ext cx="3453909" cy="1117800"/>
          </a:xfrm>
        </p:spPr>
        <p:txBody>
          <a:bodyPr/>
          <a:lstStyle/>
          <a:p>
            <a:r>
              <a:rPr lang="en-US" sz="1800" dirty="0"/>
              <a:t>Please send any questions to</a:t>
            </a:r>
          </a:p>
          <a:p>
            <a:r>
              <a:rPr lang="en-US" sz="1800" dirty="0">
                <a:hlinkClick r:id="rId5"/>
              </a:rPr>
              <a:t>aimdatasupport@acog.org</a:t>
            </a:r>
            <a:r>
              <a:rPr lang="en-US" sz="1800" dirty="0"/>
              <a:t> </a:t>
            </a:r>
          </a:p>
        </p:txBody>
      </p:sp>
      <p:pic>
        <p:nvPicPr>
          <p:cNvPr id="3" name="Audio 2">
            <a:hlinkClick r:id="" action="ppaction://media"/>
            <a:extLst>
              <a:ext uri="{FF2B5EF4-FFF2-40B4-BE49-F238E27FC236}">
                <a16:creationId xmlns:a16="http://schemas.microsoft.com/office/drawing/2014/main" id="{21B643F4-4AC3-44BD-9B92-8D0126676B0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3961260180"/>
      </p:ext>
    </p:extLst>
  </p:cSld>
  <p:clrMapOvr>
    <a:masterClrMapping/>
  </p:clrMapOvr>
  <mc:AlternateContent xmlns:mc="http://schemas.openxmlformats.org/markup-compatibility/2006">
    <mc:Choice xmlns:p14="http://schemas.microsoft.com/office/powerpoint/2010/main" Requires="p14">
      <p:transition spd="slow" p14:dur="2000" advTm="11938"/>
    </mc:Choice>
    <mc:Fallback>
      <p:transition spd="slow" advTm="119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07CA0-C39E-4FA7-80B3-2C4841FF281E}"/>
              </a:ext>
            </a:extLst>
          </p:cNvPr>
          <p:cNvSpPr>
            <a:spLocks noGrp="1"/>
          </p:cNvSpPr>
          <p:nvPr>
            <p:ph type="title"/>
          </p:nvPr>
        </p:nvSpPr>
        <p:spPr/>
        <p:txBody>
          <a:bodyPr/>
          <a:lstStyle/>
          <a:p>
            <a:r>
              <a:rPr lang="en-US" dirty="0"/>
              <a:t>Spring 2021 Updates - Summary</a:t>
            </a:r>
          </a:p>
        </p:txBody>
      </p:sp>
      <p:graphicFrame>
        <p:nvGraphicFramePr>
          <p:cNvPr id="4" name="Diagram 3">
            <a:extLst>
              <a:ext uri="{FF2B5EF4-FFF2-40B4-BE49-F238E27FC236}">
                <a16:creationId xmlns:a16="http://schemas.microsoft.com/office/drawing/2014/main" id="{A932A432-DCCF-4BEE-9ECB-CB0877944630}"/>
              </a:ext>
            </a:extLst>
          </p:cNvPr>
          <p:cNvGraphicFramePr/>
          <p:nvPr>
            <p:extLst>
              <p:ext uri="{D42A27DB-BD31-4B8C-83A1-F6EECF244321}">
                <p14:modId xmlns:p14="http://schemas.microsoft.com/office/powerpoint/2010/main" val="2833072503"/>
              </p:ext>
            </p:extLst>
          </p:nvPr>
        </p:nvGraphicFramePr>
        <p:xfrm>
          <a:off x="467151" y="1261728"/>
          <a:ext cx="7726627" cy="346929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Audio 5">
            <a:hlinkClick r:id="" action="ppaction://media"/>
            <a:extLst>
              <a:ext uri="{FF2B5EF4-FFF2-40B4-BE49-F238E27FC236}">
                <a16:creationId xmlns:a16="http://schemas.microsoft.com/office/drawing/2014/main" id="{C8B6B75B-F92D-4D20-8D41-67981C4E4D6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801367032"/>
      </p:ext>
    </p:extLst>
  </p:cSld>
  <p:clrMapOvr>
    <a:masterClrMapping/>
  </p:clrMapOvr>
  <mc:AlternateContent xmlns:mc="http://schemas.openxmlformats.org/markup-compatibility/2006">
    <mc:Choice xmlns:p14="http://schemas.microsoft.com/office/powerpoint/2010/main" Requires="p14">
      <p:transition spd="slow" p14:dur="2000" advTm="27288"/>
    </mc:Choice>
    <mc:Fallback>
      <p:transition spd="slow" advTm="272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6D063-78ED-4240-862D-CC80ED9FA1D7}"/>
              </a:ext>
            </a:extLst>
          </p:cNvPr>
          <p:cNvSpPr>
            <a:spLocks noGrp="1"/>
          </p:cNvSpPr>
          <p:nvPr>
            <p:ph type="title"/>
          </p:nvPr>
        </p:nvSpPr>
        <p:spPr/>
        <p:txBody>
          <a:bodyPr/>
          <a:lstStyle/>
          <a:p>
            <a:r>
              <a:rPr lang="en-US" dirty="0"/>
              <a:t>Monthly Process Measures Data Submission</a:t>
            </a:r>
          </a:p>
        </p:txBody>
      </p:sp>
      <p:sp>
        <p:nvSpPr>
          <p:cNvPr id="3" name="Text Placeholder 2">
            <a:extLst>
              <a:ext uri="{FF2B5EF4-FFF2-40B4-BE49-F238E27FC236}">
                <a16:creationId xmlns:a16="http://schemas.microsoft.com/office/drawing/2014/main" id="{11D11571-3592-46EF-A444-4F55DF884C24}"/>
              </a:ext>
            </a:extLst>
          </p:cNvPr>
          <p:cNvSpPr>
            <a:spLocks noGrp="1"/>
          </p:cNvSpPr>
          <p:nvPr>
            <p:ph type="body" idx="1"/>
          </p:nvPr>
        </p:nvSpPr>
        <p:spPr/>
        <p:txBody>
          <a:bodyPr/>
          <a:lstStyle/>
          <a:p>
            <a:pPr>
              <a:buClr>
                <a:schemeClr val="accent5"/>
              </a:buClr>
              <a:buSzPct val="70000"/>
              <a:buFont typeface="Arial" panose="020B0604020202020204" pitchFamily="34" charset="0"/>
              <a:buChar char="•"/>
            </a:pPr>
            <a:r>
              <a:rPr lang="en-US" sz="2000" dirty="0"/>
              <a:t>For any patient safety bundle (PSB), a state team may transition from reporting process measures quarterly to reporting process measures monthly.</a:t>
            </a:r>
          </a:p>
          <a:p>
            <a:pPr>
              <a:buClr>
                <a:schemeClr val="accent5"/>
              </a:buClr>
              <a:buSzPct val="70000"/>
              <a:buFont typeface="Arial" panose="020B0604020202020204" pitchFamily="34" charset="0"/>
              <a:buChar char="•"/>
            </a:pPr>
            <a:endParaRPr lang="en-US" sz="800" dirty="0"/>
          </a:p>
          <a:p>
            <a:pPr>
              <a:buClr>
                <a:schemeClr val="accent5"/>
              </a:buClr>
              <a:buSzPct val="70000"/>
              <a:buFont typeface="Arial" panose="020B0604020202020204" pitchFamily="34" charset="0"/>
              <a:buChar char="•"/>
            </a:pPr>
            <a:r>
              <a:rPr lang="en-US" sz="2000" dirty="0"/>
              <a:t>All process measures data for a PSB will be expected to be reported in the same reporting interval.</a:t>
            </a:r>
          </a:p>
          <a:p>
            <a:pPr>
              <a:buClr>
                <a:schemeClr val="accent5"/>
              </a:buClr>
              <a:buSzPct val="70000"/>
              <a:buFont typeface="Arial" panose="020B0604020202020204" pitchFamily="34" charset="0"/>
              <a:buChar char="•"/>
            </a:pPr>
            <a:endParaRPr lang="en-US" sz="800" dirty="0"/>
          </a:p>
          <a:p>
            <a:pPr>
              <a:buClr>
                <a:schemeClr val="accent5"/>
              </a:buClr>
              <a:buSzPct val="70000"/>
              <a:buFont typeface="Arial" panose="020B0604020202020204" pitchFamily="34" charset="0"/>
              <a:buChar char="•"/>
            </a:pPr>
            <a:r>
              <a:rPr lang="en-US" sz="2000" dirty="0"/>
              <a:t>For a PSB, all facilities must report process measures at the same reporting interval.</a:t>
            </a:r>
          </a:p>
          <a:p>
            <a:pPr>
              <a:buClr>
                <a:schemeClr val="accent5"/>
              </a:buClr>
              <a:buSzPct val="70000"/>
              <a:buFont typeface="Arial" panose="020B0604020202020204" pitchFamily="34" charset="0"/>
              <a:buChar char="•"/>
            </a:pPr>
            <a:endParaRPr lang="en-US" sz="800" dirty="0"/>
          </a:p>
          <a:p>
            <a:pPr>
              <a:buClr>
                <a:schemeClr val="accent5"/>
              </a:buClr>
              <a:buSzPct val="70000"/>
              <a:buFont typeface="Arial" panose="020B0604020202020204" pitchFamily="34" charset="0"/>
              <a:buChar char="•"/>
            </a:pPr>
            <a:r>
              <a:rPr lang="en-US" sz="2000" dirty="0"/>
              <a:t>A state team may report quarterly process measures data for one PSB and monthly process measures data for a different PSB.</a:t>
            </a:r>
          </a:p>
        </p:txBody>
      </p:sp>
      <p:pic>
        <p:nvPicPr>
          <p:cNvPr id="6" name="Audio 5">
            <a:hlinkClick r:id="" action="ppaction://media"/>
            <a:extLst>
              <a:ext uri="{FF2B5EF4-FFF2-40B4-BE49-F238E27FC236}">
                <a16:creationId xmlns:a16="http://schemas.microsoft.com/office/drawing/2014/main" id="{DBA3D4B6-19C3-4C0C-B630-C4F6EDECDA0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3093853902"/>
      </p:ext>
    </p:extLst>
  </p:cSld>
  <p:clrMapOvr>
    <a:masterClrMapping/>
  </p:clrMapOvr>
  <mc:AlternateContent xmlns:mc="http://schemas.openxmlformats.org/markup-compatibility/2006">
    <mc:Choice xmlns:p14="http://schemas.microsoft.com/office/powerpoint/2010/main" Requires="p14">
      <p:transition spd="slow" p14:dur="2000" advTm="70352"/>
    </mc:Choice>
    <mc:Fallback>
      <p:transition spd="slow" advTm="703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ACF7-FD26-4A4B-8F60-13160912332A}"/>
              </a:ext>
            </a:extLst>
          </p:cNvPr>
          <p:cNvSpPr>
            <a:spLocks noGrp="1"/>
          </p:cNvSpPr>
          <p:nvPr>
            <p:ph type="title"/>
          </p:nvPr>
        </p:nvSpPr>
        <p:spPr>
          <a:xfrm>
            <a:off x="659499" y="492950"/>
            <a:ext cx="8699185" cy="572700"/>
          </a:xfrm>
        </p:spPr>
        <p:txBody>
          <a:bodyPr/>
          <a:lstStyle/>
          <a:p>
            <a:r>
              <a:rPr lang="en-US" dirty="0"/>
              <a:t>Monthly Process Measures Data Submission, cont.</a:t>
            </a:r>
          </a:p>
        </p:txBody>
      </p:sp>
      <p:pic>
        <p:nvPicPr>
          <p:cNvPr id="4" name="Picture 3">
            <a:extLst>
              <a:ext uri="{FF2B5EF4-FFF2-40B4-BE49-F238E27FC236}">
                <a16:creationId xmlns:a16="http://schemas.microsoft.com/office/drawing/2014/main" id="{97638F53-2513-4C85-83FA-EC4029DE0E09}"/>
              </a:ext>
            </a:extLst>
          </p:cNvPr>
          <p:cNvPicPr>
            <a:picLocks noChangeAspect="1"/>
          </p:cNvPicPr>
          <p:nvPr/>
        </p:nvPicPr>
        <p:blipFill>
          <a:blip r:embed="rId5"/>
          <a:stretch>
            <a:fillRect/>
          </a:stretch>
        </p:blipFill>
        <p:spPr>
          <a:xfrm>
            <a:off x="166977" y="1065650"/>
            <a:ext cx="8810045" cy="3481216"/>
          </a:xfrm>
          <a:prstGeom prst="rect">
            <a:avLst/>
          </a:prstGeom>
        </p:spPr>
      </p:pic>
      <p:pic>
        <p:nvPicPr>
          <p:cNvPr id="5" name="Audio 4">
            <a:hlinkClick r:id="" action="ppaction://media"/>
            <a:extLst>
              <a:ext uri="{FF2B5EF4-FFF2-40B4-BE49-F238E27FC236}">
                <a16:creationId xmlns:a16="http://schemas.microsoft.com/office/drawing/2014/main" id="{A9D8C9D9-28E0-4347-A487-7748B4D1AB0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2589875453"/>
      </p:ext>
    </p:extLst>
  </p:cSld>
  <p:clrMapOvr>
    <a:masterClrMapping/>
  </p:clrMapOvr>
  <mc:AlternateContent xmlns:mc="http://schemas.openxmlformats.org/markup-compatibility/2006">
    <mc:Choice xmlns:p14="http://schemas.microsoft.com/office/powerpoint/2010/main" Requires="p14">
      <p:transition spd="slow" p14:dur="2000" advTm="17159"/>
    </mc:Choice>
    <mc:Fallback>
      <p:transition spd="slow" advTm="17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D9D74-355A-4157-BE80-9B26A96FC392}"/>
              </a:ext>
            </a:extLst>
          </p:cNvPr>
          <p:cNvSpPr>
            <a:spLocks noGrp="1"/>
          </p:cNvSpPr>
          <p:nvPr>
            <p:ph type="title"/>
          </p:nvPr>
        </p:nvSpPr>
        <p:spPr>
          <a:xfrm>
            <a:off x="548640" y="492950"/>
            <a:ext cx="8595360" cy="572700"/>
          </a:xfrm>
        </p:spPr>
        <p:txBody>
          <a:bodyPr/>
          <a:lstStyle/>
          <a:p>
            <a:r>
              <a:rPr lang="en-US" dirty="0"/>
              <a:t>Monthly Process Measures Data Submission, cont.</a:t>
            </a:r>
          </a:p>
        </p:txBody>
      </p:sp>
      <p:pic>
        <p:nvPicPr>
          <p:cNvPr id="6" name="Picture 5">
            <a:extLst>
              <a:ext uri="{FF2B5EF4-FFF2-40B4-BE49-F238E27FC236}">
                <a16:creationId xmlns:a16="http://schemas.microsoft.com/office/drawing/2014/main" id="{A68FA4F9-7D47-4FFC-8060-69DF74C40427}"/>
              </a:ext>
            </a:extLst>
          </p:cNvPr>
          <p:cNvPicPr>
            <a:picLocks noChangeAspect="1"/>
          </p:cNvPicPr>
          <p:nvPr/>
        </p:nvPicPr>
        <p:blipFill>
          <a:blip r:embed="rId5"/>
          <a:stretch>
            <a:fillRect/>
          </a:stretch>
        </p:blipFill>
        <p:spPr>
          <a:xfrm>
            <a:off x="455972" y="1128712"/>
            <a:ext cx="8232055" cy="3325047"/>
          </a:xfrm>
          <a:prstGeom prst="rect">
            <a:avLst/>
          </a:prstGeom>
        </p:spPr>
      </p:pic>
      <p:pic>
        <p:nvPicPr>
          <p:cNvPr id="8" name="Audio 7">
            <a:hlinkClick r:id="" action="ppaction://media"/>
            <a:extLst>
              <a:ext uri="{FF2B5EF4-FFF2-40B4-BE49-F238E27FC236}">
                <a16:creationId xmlns:a16="http://schemas.microsoft.com/office/drawing/2014/main" id="{13788C23-1A02-417D-B4C3-49542FA5E33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3751196453"/>
      </p:ext>
    </p:extLst>
  </p:cSld>
  <p:clrMapOvr>
    <a:masterClrMapping/>
  </p:clrMapOvr>
  <mc:AlternateContent xmlns:mc="http://schemas.openxmlformats.org/markup-compatibility/2006">
    <mc:Choice xmlns:p14="http://schemas.microsoft.com/office/powerpoint/2010/main" Requires="p14">
      <p:transition spd="slow" p14:dur="2000" advTm="16142"/>
    </mc:Choice>
    <mc:Fallback>
      <p:transition spd="slow" advTm="161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extLst>
    <p:ext uri="{3A86A75C-4F4B-4683-9AE1-C65F6400EC91}">
      <p14:laserTraceLst xmlns:p14="http://schemas.microsoft.com/office/powerpoint/2010/main">
        <p14:tracePtLst>
          <p14:tracePt t="2346" x="1746250" y="1890713"/>
          <p14:tracePt t="14207" x="0" y="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D9D74-355A-4157-BE80-9B26A96FC392}"/>
              </a:ext>
            </a:extLst>
          </p:cNvPr>
          <p:cNvSpPr>
            <a:spLocks noGrp="1"/>
          </p:cNvSpPr>
          <p:nvPr>
            <p:ph type="title"/>
          </p:nvPr>
        </p:nvSpPr>
        <p:spPr>
          <a:xfrm>
            <a:off x="548640" y="492950"/>
            <a:ext cx="8595360" cy="572700"/>
          </a:xfrm>
        </p:spPr>
        <p:txBody>
          <a:bodyPr/>
          <a:lstStyle/>
          <a:p>
            <a:r>
              <a:rPr lang="en-US" dirty="0"/>
              <a:t>Monthly Process Measures Data Submission, cont.</a:t>
            </a:r>
          </a:p>
        </p:txBody>
      </p:sp>
      <p:pic>
        <p:nvPicPr>
          <p:cNvPr id="8" name="Picture 7">
            <a:extLst>
              <a:ext uri="{FF2B5EF4-FFF2-40B4-BE49-F238E27FC236}">
                <a16:creationId xmlns:a16="http://schemas.microsoft.com/office/drawing/2014/main" id="{FF58D3F5-B19E-4847-8196-17E7DB53BE22}"/>
              </a:ext>
            </a:extLst>
          </p:cNvPr>
          <p:cNvPicPr>
            <a:picLocks noChangeAspect="1"/>
          </p:cNvPicPr>
          <p:nvPr/>
        </p:nvPicPr>
        <p:blipFill>
          <a:blip r:embed="rId5"/>
          <a:stretch>
            <a:fillRect/>
          </a:stretch>
        </p:blipFill>
        <p:spPr>
          <a:xfrm>
            <a:off x="719593" y="1065650"/>
            <a:ext cx="7704814" cy="3460689"/>
          </a:xfrm>
          <a:prstGeom prst="rect">
            <a:avLst/>
          </a:prstGeom>
        </p:spPr>
      </p:pic>
      <p:sp>
        <p:nvSpPr>
          <p:cNvPr id="9" name="TextBox 8">
            <a:extLst>
              <a:ext uri="{FF2B5EF4-FFF2-40B4-BE49-F238E27FC236}">
                <a16:creationId xmlns:a16="http://schemas.microsoft.com/office/drawing/2014/main" id="{BDA6B6FA-9FFD-4901-ABFF-86C7ADB3A623}"/>
              </a:ext>
            </a:extLst>
          </p:cNvPr>
          <p:cNvSpPr txBox="1"/>
          <p:nvPr/>
        </p:nvSpPr>
        <p:spPr>
          <a:xfrm>
            <a:off x="1099816" y="4542828"/>
            <a:ext cx="6535972" cy="215444"/>
          </a:xfrm>
          <a:prstGeom prst="rect">
            <a:avLst/>
          </a:prstGeom>
          <a:noFill/>
        </p:spPr>
        <p:txBody>
          <a:bodyPr wrap="square" rtlCol="0">
            <a:spAutoFit/>
          </a:bodyPr>
          <a:lstStyle/>
          <a:p>
            <a:r>
              <a:rPr lang="en-US" sz="800" b="1" dirty="0">
                <a:solidFill>
                  <a:schemeClr val="accent5"/>
                </a:solidFill>
                <a:latin typeface="+mj-lt"/>
              </a:rPr>
              <a:t>Note: </a:t>
            </a:r>
            <a:r>
              <a:rPr lang="en-US" sz="800" dirty="0">
                <a:latin typeface="+mj-lt"/>
              </a:rPr>
              <a:t>This is example data and NOT data taken from the Vermont AIM team.</a:t>
            </a:r>
          </a:p>
        </p:txBody>
      </p:sp>
      <p:pic>
        <p:nvPicPr>
          <p:cNvPr id="5" name="Audio 4">
            <a:hlinkClick r:id="" action="ppaction://media"/>
            <a:extLst>
              <a:ext uri="{FF2B5EF4-FFF2-40B4-BE49-F238E27FC236}">
                <a16:creationId xmlns:a16="http://schemas.microsoft.com/office/drawing/2014/main" id="{EFE02A08-394D-41A3-9EB8-236E4D1F1AB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1432344047"/>
      </p:ext>
    </p:extLst>
  </p:cSld>
  <p:clrMapOvr>
    <a:masterClrMapping/>
  </p:clrMapOvr>
  <mc:AlternateContent xmlns:mc="http://schemas.openxmlformats.org/markup-compatibility/2006">
    <mc:Choice xmlns:p14="http://schemas.microsoft.com/office/powerpoint/2010/main" Requires="p14">
      <p:transition spd="slow" p14:dur="2000" advTm="15903"/>
    </mc:Choice>
    <mc:Fallback>
      <p:transition spd="slow" advTm="159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D9D74-355A-4157-BE80-9B26A96FC392}"/>
              </a:ext>
            </a:extLst>
          </p:cNvPr>
          <p:cNvSpPr>
            <a:spLocks noGrp="1"/>
          </p:cNvSpPr>
          <p:nvPr>
            <p:ph type="title"/>
          </p:nvPr>
        </p:nvSpPr>
        <p:spPr>
          <a:xfrm>
            <a:off x="548640" y="492950"/>
            <a:ext cx="8595360" cy="572700"/>
          </a:xfrm>
        </p:spPr>
        <p:txBody>
          <a:bodyPr/>
          <a:lstStyle/>
          <a:p>
            <a:r>
              <a:rPr lang="en-US" dirty="0"/>
              <a:t>Monthly Process Measures Data Submission, cont.</a:t>
            </a:r>
          </a:p>
        </p:txBody>
      </p:sp>
      <p:sp>
        <p:nvSpPr>
          <p:cNvPr id="9" name="TextBox 8">
            <a:extLst>
              <a:ext uri="{FF2B5EF4-FFF2-40B4-BE49-F238E27FC236}">
                <a16:creationId xmlns:a16="http://schemas.microsoft.com/office/drawing/2014/main" id="{BDA6B6FA-9FFD-4901-ABFF-86C7ADB3A623}"/>
              </a:ext>
            </a:extLst>
          </p:cNvPr>
          <p:cNvSpPr txBox="1"/>
          <p:nvPr/>
        </p:nvSpPr>
        <p:spPr>
          <a:xfrm>
            <a:off x="1043407" y="4587903"/>
            <a:ext cx="6535972" cy="215444"/>
          </a:xfrm>
          <a:prstGeom prst="rect">
            <a:avLst/>
          </a:prstGeom>
          <a:noFill/>
        </p:spPr>
        <p:txBody>
          <a:bodyPr wrap="square" rtlCol="0">
            <a:spAutoFit/>
          </a:bodyPr>
          <a:lstStyle/>
          <a:p>
            <a:r>
              <a:rPr lang="en-US" sz="800" b="1" dirty="0">
                <a:solidFill>
                  <a:schemeClr val="accent5"/>
                </a:solidFill>
                <a:latin typeface="+mj-lt"/>
              </a:rPr>
              <a:t>Note: </a:t>
            </a:r>
            <a:r>
              <a:rPr lang="en-US" sz="800" dirty="0">
                <a:latin typeface="+mj-lt"/>
              </a:rPr>
              <a:t>This is example data and NOT data taken from the Vermont AIM team.</a:t>
            </a:r>
          </a:p>
        </p:txBody>
      </p:sp>
      <p:pic>
        <p:nvPicPr>
          <p:cNvPr id="3" name="Picture 2">
            <a:extLst>
              <a:ext uri="{FF2B5EF4-FFF2-40B4-BE49-F238E27FC236}">
                <a16:creationId xmlns:a16="http://schemas.microsoft.com/office/drawing/2014/main" id="{FDCF8B55-AEB1-4D28-ADA5-4D10A55969E9}"/>
              </a:ext>
            </a:extLst>
          </p:cNvPr>
          <p:cNvPicPr>
            <a:picLocks noChangeAspect="1"/>
          </p:cNvPicPr>
          <p:nvPr/>
        </p:nvPicPr>
        <p:blipFill>
          <a:blip r:embed="rId5"/>
          <a:stretch>
            <a:fillRect/>
          </a:stretch>
        </p:blipFill>
        <p:spPr>
          <a:xfrm>
            <a:off x="397565" y="1037860"/>
            <a:ext cx="7827656" cy="3550043"/>
          </a:xfrm>
          <a:prstGeom prst="rect">
            <a:avLst/>
          </a:prstGeom>
        </p:spPr>
      </p:pic>
      <p:pic>
        <p:nvPicPr>
          <p:cNvPr id="5" name="Audio 4">
            <a:hlinkClick r:id="" action="ppaction://media"/>
            <a:extLst>
              <a:ext uri="{FF2B5EF4-FFF2-40B4-BE49-F238E27FC236}">
                <a16:creationId xmlns:a16="http://schemas.microsoft.com/office/drawing/2014/main" id="{C652D596-B96A-426B-8A60-925F26B5ACB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2963109458"/>
      </p:ext>
    </p:extLst>
  </p:cSld>
  <p:clrMapOvr>
    <a:masterClrMapping/>
  </p:clrMapOvr>
  <mc:AlternateContent xmlns:mc="http://schemas.openxmlformats.org/markup-compatibility/2006">
    <mc:Choice xmlns:p14="http://schemas.microsoft.com/office/powerpoint/2010/main" Requires="p14">
      <p:transition spd="slow" p14:dur="2000" advTm="12574"/>
    </mc:Choice>
    <mc:Fallback>
      <p:transition spd="slow" advTm="125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497C3-A225-43A7-BB01-D564B78EDE83}"/>
              </a:ext>
            </a:extLst>
          </p:cNvPr>
          <p:cNvSpPr>
            <a:spLocks noGrp="1"/>
          </p:cNvSpPr>
          <p:nvPr>
            <p:ph type="title"/>
          </p:nvPr>
        </p:nvSpPr>
        <p:spPr>
          <a:xfrm>
            <a:off x="596348" y="492950"/>
            <a:ext cx="8547652" cy="572700"/>
          </a:xfrm>
        </p:spPr>
        <p:txBody>
          <a:bodyPr/>
          <a:lstStyle/>
          <a:p>
            <a:r>
              <a:rPr lang="en-US" dirty="0"/>
              <a:t>Monthly Process Measures Data submission, cont.</a:t>
            </a:r>
          </a:p>
        </p:txBody>
      </p:sp>
      <p:sp>
        <p:nvSpPr>
          <p:cNvPr id="3" name="Text Placeholder 2">
            <a:extLst>
              <a:ext uri="{FF2B5EF4-FFF2-40B4-BE49-F238E27FC236}">
                <a16:creationId xmlns:a16="http://schemas.microsoft.com/office/drawing/2014/main" id="{EC9DAA55-4B77-4A77-B666-1EA774D15D7A}"/>
              </a:ext>
            </a:extLst>
          </p:cNvPr>
          <p:cNvSpPr>
            <a:spLocks noGrp="1"/>
          </p:cNvSpPr>
          <p:nvPr>
            <p:ph type="body" idx="1"/>
          </p:nvPr>
        </p:nvSpPr>
        <p:spPr/>
        <p:txBody>
          <a:bodyPr/>
          <a:lstStyle/>
          <a:p>
            <a:pPr>
              <a:buClr>
                <a:schemeClr val="accent5"/>
              </a:buClr>
              <a:buFont typeface="Arial" panose="020B0604020202020204" pitchFamily="34" charset="0"/>
              <a:buChar char="•"/>
            </a:pPr>
            <a:r>
              <a:rPr lang="en-US" sz="2000" dirty="0"/>
              <a:t>If your state team is interested in using this new function, please reach out to </a:t>
            </a:r>
            <a:r>
              <a:rPr lang="en-US" sz="2000" dirty="0">
                <a:hlinkClick r:id="rId5"/>
              </a:rPr>
              <a:t>aimdatasupport@acog.org</a:t>
            </a:r>
            <a:r>
              <a:rPr lang="en-US" sz="2000" dirty="0"/>
              <a:t> and CC your program manager.</a:t>
            </a:r>
          </a:p>
          <a:p>
            <a:pPr>
              <a:buClr>
                <a:schemeClr val="accent5"/>
              </a:buClr>
              <a:buFont typeface="Arial" panose="020B0604020202020204" pitchFamily="34" charset="0"/>
              <a:buChar char="•"/>
            </a:pPr>
            <a:r>
              <a:rPr lang="en-US" sz="2000" dirty="0"/>
              <a:t>In your email please provide:</a:t>
            </a:r>
          </a:p>
          <a:p>
            <a:pPr lvl="1">
              <a:buClr>
                <a:schemeClr val="accent5"/>
              </a:buClr>
              <a:buFont typeface="Arial" panose="020B0604020202020204" pitchFamily="34" charset="0"/>
              <a:buChar char="•"/>
            </a:pPr>
            <a:r>
              <a:rPr lang="en-US" sz="2000" dirty="0">
                <a:solidFill>
                  <a:schemeClr val="tx1"/>
                </a:solidFill>
                <a:latin typeface="+mn-lt"/>
              </a:rPr>
              <a:t>The PSB for which you plan to submit monthly process measures data,</a:t>
            </a:r>
          </a:p>
          <a:p>
            <a:pPr lvl="1">
              <a:buClr>
                <a:schemeClr val="accent5"/>
              </a:buClr>
              <a:buFont typeface="Arial" panose="020B0604020202020204" pitchFamily="34" charset="0"/>
              <a:buChar char="•"/>
            </a:pPr>
            <a:r>
              <a:rPr lang="en-US" sz="2000" dirty="0">
                <a:solidFill>
                  <a:schemeClr val="tx1"/>
                </a:solidFill>
                <a:latin typeface="+mn-lt"/>
              </a:rPr>
              <a:t>The approximate month and year you will begin monthly process measures data submission. </a:t>
            </a:r>
          </a:p>
          <a:p>
            <a:pPr lvl="1"/>
            <a:endParaRPr lang="en-US" sz="2000" dirty="0">
              <a:latin typeface="+mn-lt"/>
            </a:endParaRPr>
          </a:p>
        </p:txBody>
      </p:sp>
      <p:pic>
        <p:nvPicPr>
          <p:cNvPr id="5" name="Audio 4">
            <a:hlinkClick r:id="" action="ppaction://media"/>
            <a:extLst>
              <a:ext uri="{FF2B5EF4-FFF2-40B4-BE49-F238E27FC236}">
                <a16:creationId xmlns:a16="http://schemas.microsoft.com/office/drawing/2014/main" id="{B78EB98D-29CE-4FD8-85F5-34E2DCBC2E3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4584700"/>
            <a:ext cx="406400" cy="406400"/>
          </a:xfrm>
          <a:prstGeom prst="rect">
            <a:avLst/>
          </a:prstGeom>
        </p:spPr>
      </p:pic>
    </p:spTree>
    <p:extLst>
      <p:ext uri="{BB962C8B-B14F-4D97-AF65-F5344CB8AC3E}">
        <p14:creationId xmlns:p14="http://schemas.microsoft.com/office/powerpoint/2010/main" val="1334157661"/>
      </p:ext>
    </p:extLst>
  </p:cSld>
  <p:clrMapOvr>
    <a:masterClrMapping/>
  </p:clrMapOvr>
  <mc:AlternateContent xmlns:mc="http://schemas.openxmlformats.org/markup-compatibility/2006">
    <mc:Choice xmlns:p14="http://schemas.microsoft.com/office/powerpoint/2010/main" Requires="p14">
      <p:transition spd="slow" p14:dur="2000" advTm="37070"/>
    </mc:Choice>
    <mc:Fallback>
      <p:transition spd="slow" advTm="370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1_AIM">
  <a:themeElements>
    <a:clrScheme name="All Colors - AIM">
      <a:dk1>
        <a:srgbClr val="000000"/>
      </a:dk1>
      <a:lt1>
        <a:srgbClr val="FFFFFF"/>
      </a:lt1>
      <a:dk2>
        <a:srgbClr val="595959"/>
      </a:dk2>
      <a:lt2>
        <a:srgbClr val="EEEEEE"/>
      </a:lt2>
      <a:accent1>
        <a:srgbClr val="642667"/>
      </a:accent1>
      <a:accent2>
        <a:srgbClr val="C5299B"/>
      </a:accent2>
      <a:accent3>
        <a:srgbClr val="A4D65E"/>
      </a:accent3>
      <a:accent4>
        <a:srgbClr val="FF8F1C"/>
      </a:accent4>
      <a:accent5>
        <a:srgbClr val="CE0058"/>
      </a:accent5>
      <a:accent6>
        <a:srgbClr val="00249C"/>
      </a:accent6>
      <a:hlink>
        <a:srgbClr val="41B6E6"/>
      </a:hlink>
      <a:folHlink>
        <a:srgbClr val="D9F0F9"/>
      </a:folHlink>
    </a:clrScheme>
    <a:fontScheme name="Custom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28B5B77FED014FA7B0942E3D15C326" ma:contentTypeVersion="13" ma:contentTypeDescription="Create a new document." ma:contentTypeScope="" ma:versionID="3fe6184ed20fdecf6139aca0ff18e142">
  <xsd:schema xmlns:xsd="http://www.w3.org/2001/XMLSchema" xmlns:xs="http://www.w3.org/2001/XMLSchema" xmlns:p="http://schemas.microsoft.com/office/2006/metadata/properties" xmlns:ns3="76f6de17-4ca2-4d15-b3db-696ac1d66ecf" xmlns:ns4="774bed1e-87fa-4b67-b233-fb823b15d869" targetNamespace="http://schemas.microsoft.com/office/2006/metadata/properties" ma:root="true" ma:fieldsID="ec801a294e19626b05344b10b5a65bca" ns3:_="" ns4:_="">
    <xsd:import namespace="76f6de17-4ca2-4d15-b3db-696ac1d66ecf"/>
    <xsd:import namespace="774bed1e-87fa-4b67-b233-fb823b15d86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f6de17-4ca2-4d15-b3db-696ac1d66ec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74bed1e-87fa-4b67-b233-fb823b15d86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4070794-3270-403B-A50C-CF0E65BEF2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f6de17-4ca2-4d15-b3db-696ac1d66ecf"/>
    <ds:schemaRef ds:uri="774bed1e-87fa-4b67-b233-fb823b15d8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73BBD5-8255-43DB-B74D-D8DC3A5C6811}">
  <ds:schemaRefs>
    <ds:schemaRef ds:uri="http://schemas.microsoft.com/sharepoint/v3/contenttype/forms"/>
  </ds:schemaRefs>
</ds:datastoreItem>
</file>

<file path=customXml/itemProps3.xml><?xml version="1.0" encoding="utf-8"?>
<ds:datastoreItem xmlns:ds="http://schemas.openxmlformats.org/officeDocument/2006/customXml" ds:itemID="{A9908D1A-C75B-4D4A-A517-A8B430F2DC01}">
  <ds:schemaRefs>
    <ds:schemaRef ds:uri="http://schemas.microsoft.com/office/2006/documentManagement/types"/>
    <ds:schemaRef ds:uri="http://schemas.microsoft.com/office/infopath/2007/PartnerControls"/>
    <ds:schemaRef ds:uri="774bed1e-87fa-4b67-b233-fb823b15d869"/>
    <ds:schemaRef ds:uri="http://purl.org/dc/elements/1.1/"/>
    <ds:schemaRef ds:uri="http://schemas.microsoft.com/office/2006/metadata/properties"/>
    <ds:schemaRef ds:uri="76f6de17-4ca2-4d15-b3db-696ac1d66ecf"/>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403</TotalTime>
  <Words>2527</Words>
  <Application>Microsoft Office PowerPoint</Application>
  <PresentationFormat>On-screen Show (16:9)</PresentationFormat>
  <Paragraphs>187</Paragraphs>
  <Slides>20</Slides>
  <Notes>20</Notes>
  <HiddenSlides>0</HiddenSlides>
  <MMClips>20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Anton</vt:lpstr>
      <vt:lpstr>Arial</vt:lpstr>
      <vt:lpstr>Bitter</vt:lpstr>
      <vt:lpstr>Open sans</vt:lpstr>
      <vt:lpstr>1_AIM</vt:lpstr>
      <vt:lpstr>Spring 2021 AIM Data Center Updates</vt:lpstr>
      <vt:lpstr>Overview</vt:lpstr>
      <vt:lpstr>Spring 2021 Updates - Summary</vt:lpstr>
      <vt:lpstr>Monthly Process Measures Data Submission</vt:lpstr>
      <vt:lpstr>Monthly Process Measures Data Submission, cont.</vt:lpstr>
      <vt:lpstr>Monthly Process Measures Data Submission, cont.</vt:lpstr>
      <vt:lpstr>Monthly Process Measures Data Submission, cont.</vt:lpstr>
      <vt:lpstr>Monthly Process Measures Data Submission, cont.</vt:lpstr>
      <vt:lpstr>Monthly Process Measures Data submission, cont.</vt:lpstr>
      <vt:lpstr>Data Disaggregated by Race and Ethnicity (R/E)</vt:lpstr>
      <vt:lpstr>Data Disaggregated by R/E, cont.</vt:lpstr>
      <vt:lpstr>Data Disaggregated by R/E, cont.</vt:lpstr>
      <vt:lpstr>Data Disaggregated by R/E, cont.</vt:lpstr>
      <vt:lpstr>Expanded R/E Data Visualizations</vt:lpstr>
      <vt:lpstr>R/E Data Visualizations – Enhanced Bar Graphs</vt:lpstr>
      <vt:lpstr>R/E Data Visualizations – New Trendlines</vt:lpstr>
      <vt:lpstr>R/E Data Visualizations – New Cross-Collaborative Comparisons</vt:lpstr>
      <vt:lpstr>Rebrand and Language Updates</vt:lpstr>
      <vt:lpstr>Summer 2021 AIM Data Center Updates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Spring 2021 AIM Data Center Updates</dc:title>
  <dc:creator>Isabel Taylor</dc:creator>
  <cp:lastModifiedBy>Isabel Taylor</cp:lastModifiedBy>
  <cp:revision>50</cp:revision>
  <dcterms:created xsi:type="dcterms:W3CDTF">2021-04-26T14:58:55Z</dcterms:created>
  <dcterms:modified xsi:type="dcterms:W3CDTF">2021-05-22T18:43:19Z</dcterms:modified>
</cp:coreProperties>
</file>